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2" r:id="rId6"/>
    <p:sldId id="261" r:id="rId7"/>
    <p:sldId id="263" r:id="rId8"/>
    <p:sldId id="269" r:id="rId9"/>
    <p:sldId id="270" r:id="rId10"/>
    <p:sldId id="266" r:id="rId11"/>
    <p:sldId id="258" r:id="rId12"/>
    <p:sldId id="264" r:id="rId13"/>
    <p:sldId id="271" r:id="rId14"/>
    <p:sldId id="259" r:id="rId15"/>
    <p:sldId id="273" r:id="rId16"/>
    <p:sldId id="260" r:id="rId17"/>
    <p:sldId id="267" r:id="rId18"/>
    <p:sldId id="265" r:id="rId19"/>
    <p:sldId id="272" r:id="rId20"/>
    <p:sldId id="268" r:id="rId21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1F4F36-B48E-248A-A363-E1D0E5F0A173}" v="8" dt="2021-11-17T04:23:35.991"/>
    <p1510:client id="{F94BEAD0-A7D0-419E-8C81-C7DAD18C3353}" v="653" dt="2021-11-17T20:32:31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>
        <p:scale>
          <a:sx n="75" d="100"/>
          <a:sy n="75" d="100"/>
        </p:scale>
        <p:origin x="540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s://cp1.125mb.com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s://cp1.125mb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</dgm:pt>
    <dgm:pt modelId="{701D68F5-42F8-47BC-8FED-84C50F595DF0}">
      <dgm:prSet phldrT="[Text]"/>
      <dgm:spPr/>
      <dgm:t>
        <a:bodyPr rtlCol="0"/>
        <a:lstStyle/>
        <a:p>
          <a:pPr rtl="0"/>
          <a:r>
            <a:rPr lang="es-ES" noProof="0" dirty="0"/>
            <a:t>¿Qué es?</a:t>
          </a: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es-ES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es-ES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 rtl="0"/>
          <a:r>
            <a:rPr lang="es-ES" noProof="0"/>
            <a:t>¿Para que sirve?</a:t>
          </a: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es-ES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es-ES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 rtl="0"/>
          <a:r>
            <a:rPr lang="es-ES" noProof="0" dirty="0"/>
            <a:t>¿Es útil?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es-ES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es-ES" noProof="0" dirty="0"/>
        </a:p>
      </dgm:t>
    </dgm:pt>
    <dgm:pt modelId="{23B8E126-6621-4E7C-BD69-1D8D14785D4F}" type="pres">
      <dgm:prSet presAssocID="{7D9C16A6-8C48-4165-8DAF-8C957C12A8FA}" presName="linear" presStyleCnt="0">
        <dgm:presLayoutVars>
          <dgm:dir/>
          <dgm:animLvl val="lvl"/>
          <dgm:resizeHandles val="exact"/>
        </dgm:presLayoutVars>
      </dgm:prSet>
      <dgm:spPr/>
    </dgm:pt>
    <dgm:pt modelId="{736EF59A-6876-4EA3-BECD-0F6D85786BAD}" type="pres">
      <dgm:prSet presAssocID="{701D68F5-42F8-47BC-8FED-84C50F595DF0}" presName="parentLin" presStyleCnt="0"/>
      <dgm:spPr/>
    </dgm:pt>
    <dgm:pt modelId="{D2176B6B-1E05-452E-9817-3C7ACF384DF2}" type="pres">
      <dgm:prSet presAssocID="{701D68F5-42F8-47BC-8FED-84C50F595DF0}" presName="parentLeftMargin" presStyleLbl="node1" presStyleIdx="0" presStyleCnt="3"/>
      <dgm:spPr/>
    </dgm:pt>
    <dgm:pt modelId="{1E84FB46-1EBC-43E3-8BE7-9F034F98275D}" type="pres">
      <dgm:prSet presAssocID="{701D68F5-42F8-47BC-8FED-84C50F595DF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438C964-41A2-4B18-B83F-7661FD0B96A0}" type="pres">
      <dgm:prSet presAssocID="{701D68F5-42F8-47BC-8FED-84C50F595DF0}" presName="negativeSpace" presStyleCnt="0"/>
      <dgm:spPr/>
    </dgm:pt>
    <dgm:pt modelId="{43A0B9D9-D5D3-4400-A902-8D1D1172A82B}" type="pres">
      <dgm:prSet presAssocID="{701D68F5-42F8-47BC-8FED-84C50F595DF0}" presName="childText" presStyleLbl="conFgAcc1" presStyleIdx="0" presStyleCnt="3">
        <dgm:presLayoutVars>
          <dgm:bulletEnabled val="1"/>
        </dgm:presLayoutVars>
      </dgm:prSet>
      <dgm:spPr/>
    </dgm:pt>
    <dgm:pt modelId="{DF89ABFA-F9F9-432A-9246-EE21D9CC960B}" type="pres">
      <dgm:prSet presAssocID="{0C95B389-AC0C-4055-9AA3-38815EFC8B0A}" presName="spaceBetweenRectangles" presStyleCnt="0"/>
      <dgm:spPr/>
    </dgm:pt>
    <dgm:pt modelId="{4B1A3ECF-393D-4EEA-A2C8-DC323357041A}" type="pres">
      <dgm:prSet presAssocID="{91A66877-AC1C-46D9-BF2C-6024B638DEA9}" presName="parentLin" presStyleCnt="0"/>
      <dgm:spPr/>
    </dgm:pt>
    <dgm:pt modelId="{1E742BDC-E984-4842-AE00-21DA7D851161}" type="pres">
      <dgm:prSet presAssocID="{91A66877-AC1C-46D9-BF2C-6024B638DEA9}" presName="parentLeftMargin" presStyleLbl="node1" presStyleIdx="0" presStyleCnt="3"/>
      <dgm:spPr/>
    </dgm:pt>
    <dgm:pt modelId="{D0A12860-32C8-41BC-94F0-9B91C9A0B510}" type="pres">
      <dgm:prSet presAssocID="{91A66877-AC1C-46D9-BF2C-6024B638DEA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9A530ED-C250-48C6-A9DE-AC5304FA3B5C}" type="pres">
      <dgm:prSet presAssocID="{91A66877-AC1C-46D9-BF2C-6024B638DEA9}" presName="negativeSpace" presStyleCnt="0"/>
      <dgm:spPr/>
    </dgm:pt>
    <dgm:pt modelId="{FD7CB6E3-1559-48E4-B2DE-F1E410171B1F}" type="pres">
      <dgm:prSet presAssocID="{91A66877-AC1C-46D9-BF2C-6024B638DEA9}" presName="childText" presStyleLbl="conFgAcc1" presStyleIdx="1" presStyleCnt="3">
        <dgm:presLayoutVars>
          <dgm:bulletEnabled val="1"/>
        </dgm:presLayoutVars>
      </dgm:prSet>
      <dgm:spPr/>
    </dgm:pt>
    <dgm:pt modelId="{2A080E2B-0F3A-4713-8502-BE003676731C}" type="pres">
      <dgm:prSet presAssocID="{BFCE4A28-C381-46FF-935A-B11534EF7D87}" presName="spaceBetweenRectangles" presStyleCnt="0"/>
      <dgm:spPr/>
    </dgm:pt>
    <dgm:pt modelId="{F23B9AE6-71D8-4BCA-B688-9BEC11358D59}" type="pres">
      <dgm:prSet presAssocID="{76CC3289-2662-43F0-A3C6-BA04A135F08C}" presName="parentLin" presStyleCnt="0"/>
      <dgm:spPr/>
    </dgm:pt>
    <dgm:pt modelId="{8188CF37-8DAA-4218-9C64-68E9BD89A335}" type="pres">
      <dgm:prSet presAssocID="{76CC3289-2662-43F0-A3C6-BA04A135F08C}" presName="parentLeftMargin" presStyleLbl="node1" presStyleIdx="1" presStyleCnt="3"/>
      <dgm:spPr/>
    </dgm:pt>
    <dgm:pt modelId="{5CDB2EF8-0AEB-409F-BC6B-7BAD3331BAFA}" type="pres">
      <dgm:prSet presAssocID="{76CC3289-2662-43F0-A3C6-BA04A135F08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2A9CCB0-2DD6-486B-B7B7-DD735DDDC8A3}" type="pres">
      <dgm:prSet presAssocID="{76CC3289-2662-43F0-A3C6-BA04A135F08C}" presName="negativeSpace" presStyleCnt="0"/>
      <dgm:spPr/>
    </dgm:pt>
    <dgm:pt modelId="{6E6FE25B-AA31-466A-B3CB-155534132B96}" type="pres">
      <dgm:prSet presAssocID="{76CC3289-2662-43F0-A3C6-BA04A135F08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6EAC215-4893-4D4A-B090-797638075658}" type="presOf" srcId="{76CC3289-2662-43F0-A3C6-BA04A135F08C}" destId="{8188CF37-8DAA-4218-9C64-68E9BD89A335}" srcOrd="0" destOrd="0" presId="urn:microsoft.com/office/officeart/2005/8/layout/list1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46706D41-10EA-4515-A979-CE5A268236B6}" type="presOf" srcId="{7D9C16A6-8C48-4165-8DAF-8C957C12A8FA}" destId="{23B8E126-6621-4E7C-BD69-1D8D14785D4F}" srcOrd="0" destOrd="0" presId="urn:microsoft.com/office/officeart/2005/8/layout/list1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4661F06E-A967-4E6F-B542-891AC4DF9A5C}" type="presOf" srcId="{91A66877-AC1C-46D9-BF2C-6024B638DEA9}" destId="{D0A12860-32C8-41BC-94F0-9B91C9A0B510}" srcOrd="1" destOrd="0" presId="urn:microsoft.com/office/officeart/2005/8/layout/list1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069D9A75-CBCB-4CC9-8010-FA1A59F3A3C6}" type="presOf" srcId="{91A66877-AC1C-46D9-BF2C-6024B638DEA9}" destId="{1E742BDC-E984-4842-AE00-21DA7D851161}" srcOrd="0" destOrd="0" presId="urn:microsoft.com/office/officeart/2005/8/layout/list1"/>
    <dgm:cxn modelId="{124BF5BA-D396-4A9D-A9BC-F2C5C9CA0AEE}" type="presOf" srcId="{701D68F5-42F8-47BC-8FED-84C50F595DF0}" destId="{1E84FB46-1EBC-43E3-8BE7-9F034F98275D}" srcOrd="1" destOrd="0" presId="urn:microsoft.com/office/officeart/2005/8/layout/list1"/>
    <dgm:cxn modelId="{16B9F3BB-C027-4183-A29F-839F83693129}" type="presOf" srcId="{76CC3289-2662-43F0-A3C6-BA04A135F08C}" destId="{5CDB2EF8-0AEB-409F-BC6B-7BAD3331BAFA}" srcOrd="1" destOrd="0" presId="urn:microsoft.com/office/officeart/2005/8/layout/list1"/>
    <dgm:cxn modelId="{79C77BE2-FD22-493E-8E82-15CF96DD3E1D}" type="presOf" srcId="{701D68F5-42F8-47BC-8FED-84C50F595DF0}" destId="{D2176B6B-1E05-452E-9817-3C7ACF384DF2}" srcOrd="0" destOrd="0" presId="urn:microsoft.com/office/officeart/2005/8/layout/list1"/>
    <dgm:cxn modelId="{B639A976-258B-410B-9674-45605462C920}" type="presParOf" srcId="{23B8E126-6621-4E7C-BD69-1D8D14785D4F}" destId="{736EF59A-6876-4EA3-BECD-0F6D85786BAD}" srcOrd="0" destOrd="0" presId="urn:microsoft.com/office/officeart/2005/8/layout/list1"/>
    <dgm:cxn modelId="{57742C91-0372-453E-A721-2B7048D0F58C}" type="presParOf" srcId="{736EF59A-6876-4EA3-BECD-0F6D85786BAD}" destId="{D2176B6B-1E05-452E-9817-3C7ACF384DF2}" srcOrd="0" destOrd="0" presId="urn:microsoft.com/office/officeart/2005/8/layout/list1"/>
    <dgm:cxn modelId="{CD6FC45F-C8D6-4358-A82A-E8FF920A8866}" type="presParOf" srcId="{736EF59A-6876-4EA3-BECD-0F6D85786BAD}" destId="{1E84FB46-1EBC-43E3-8BE7-9F034F98275D}" srcOrd="1" destOrd="0" presId="urn:microsoft.com/office/officeart/2005/8/layout/list1"/>
    <dgm:cxn modelId="{ACB6AF69-1FDA-4164-9303-20B39E598116}" type="presParOf" srcId="{23B8E126-6621-4E7C-BD69-1D8D14785D4F}" destId="{6438C964-41A2-4B18-B83F-7661FD0B96A0}" srcOrd="1" destOrd="0" presId="urn:microsoft.com/office/officeart/2005/8/layout/list1"/>
    <dgm:cxn modelId="{38A607EF-DAF9-49D6-B8EC-084E87C96876}" type="presParOf" srcId="{23B8E126-6621-4E7C-BD69-1D8D14785D4F}" destId="{43A0B9D9-D5D3-4400-A902-8D1D1172A82B}" srcOrd="2" destOrd="0" presId="urn:microsoft.com/office/officeart/2005/8/layout/list1"/>
    <dgm:cxn modelId="{D55FBCCB-4DB7-4B4F-84EA-1DD1BABE9524}" type="presParOf" srcId="{23B8E126-6621-4E7C-BD69-1D8D14785D4F}" destId="{DF89ABFA-F9F9-432A-9246-EE21D9CC960B}" srcOrd="3" destOrd="0" presId="urn:microsoft.com/office/officeart/2005/8/layout/list1"/>
    <dgm:cxn modelId="{57F0D2CD-A17F-4F03-8CDE-E422E00556A4}" type="presParOf" srcId="{23B8E126-6621-4E7C-BD69-1D8D14785D4F}" destId="{4B1A3ECF-393D-4EEA-A2C8-DC323357041A}" srcOrd="4" destOrd="0" presId="urn:microsoft.com/office/officeart/2005/8/layout/list1"/>
    <dgm:cxn modelId="{DA62FA16-C8EF-4F69-BE9E-89B120A5F8CA}" type="presParOf" srcId="{4B1A3ECF-393D-4EEA-A2C8-DC323357041A}" destId="{1E742BDC-E984-4842-AE00-21DA7D851161}" srcOrd="0" destOrd="0" presId="urn:microsoft.com/office/officeart/2005/8/layout/list1"/>
    <dgm:cxn modelId="{8ECE3CD8-04AE-47CE-B380-F817BACA559A}" type="presParOf" srcId="{4B1A3ECF-393D-4EEA-A2C8-DC323357041A}" destId="{D0A12860-32C8-41BC-94F0-9B91C9A0B510}" srcOrd="1" destOrd="0" presId="urn:microsoft.com/office/officeart/2005/8/layout/list1"/>
    <dgm:cxn modelId="{459A85DC-1CEE-4655-8E4D-3CE73934E3EF}" type="presParOf" srcId="{23B8E126-6621-4E7C-BD69-1D8D14785D4F}" destId="{39A530ED-C250-48C6-A9DE-AC5304FA3B5C}" srcOrd="5" destOrd="0" presId="urn:microsoft.com/office/officeart/2005/8/layout/list1"/>
    <dgm:cxn modelId="{2EF16A8B-4B58-4986-80C1-4B329FADDEDC}" type="presParOf" srcId="{23B8E126-6621-4E7C-BD69-1D8D14785D4F}" destId="{FD7CB6E3-1559-48E4-B2DE-F1E410171B1F}" srcOrd="6" destOrd="0" presId="urn:microsoft.com/office/officeart/2005/8/layout/list1"/>
    <dgm:cxn modelId="{73DD8116-41A5-4974-BC5A-D016F0D5AAA2}" type="presParOf" srcId="{23B8E126-6621-4E7C-BD69-1D8D14785D4F}" destId="{2A080E2B-0F3A-4713-8502-BE003676731C}" srcOrd="7" destOrd="0" presId="urn:microsoft.com/office/officeart/2005/8/layout/list1"/>
    <dgm:cxn modelId="{47F6B646-FD57-4FA0-8A47-8DF24F048C9A}" type="presParOf" srcId="{23B8E126-6621-4E7C-BD69-1D8D14785D4F}" destId="{F23B9AE6-71D8-4BCA-B688-9BEC11358D59}" srcOrd="8" destOrd="0" presId="urn:microsoft.com/office/officeart/2005/8/layout/list1"/>
    <dgm:cxn modelId="{8FD56576-2D10-4B2F-B0D1-44A2653A7B19}" type="presParOf" srcId="{F23B9AE6-71D8-4BCA-B688-9BEC11358D59}" destId="{8188CF37-8DAA-4218-9C64-68E9BD89A335}" srcOrd="0" destOrd="0" presId="urn:microsoft.com/office/officeart/2005/8/layout/list1"/>
    <dgm:cxn modelId="{8D77F2FE-0068-4780-8035-ADB1B573CC90}" type="presParOf" srcId="{F23B9AE6-71D8-4BCA-B688-9BEC11358D59}" destId="{5CDB2EF8-0AEB-409F-BC6B-7BAD3331BAFA}" srcOrd="1" destOrd="0" presId="urn:microsoft.com/office/officeart/2005/8/layout/list1"/>
    <dgm:cxn modelId="{6582F250-DE51-4CD8-91B2-40E65D8EE212}" type="presParOf" srcId="{23B8E126-6621-4E7C-BD69-1D8D14785D4F}" destId="{F2A9CCB0-2DD6-486B-B7B7-DD735DDDC8A3}" srcOrd="9" destOrd="0" presId="urn:microsoft.com/office/officeart/2005/8/layout/list1"/>
    <dgm:cxn modelId="{EBBD8DEC-537B-460F-825C-40521D7C7BD5}" type="presParOf" srcId="{23B8E126-6621-4E7C-BD69-1D8D14785D4F}" destId="{6E6FE25B-AA31-466A-B3CB-155534132B9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701D68F5-42F8-47BC-8FED-84C50F595DF0}">
      <dgm:prSet phldrT="[Text]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0" dirty="0"/>
            <a:t>Fase 1</a:t>
          </a: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es-ES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es-ES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0" dirty="0"/>
            <a:t>Fase 2</a:t>
          </a: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es-ES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es-ES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0" dirty="0"/>
            <a:t>Correcciones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es-ES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es-ES" noProof="0" dirty="0"/>
        </a:p>
      </dgm:t>
    </dgm:pt>
    <dgm:pt modelId="{2B4A47F2-A04C-4425-B4EB-C420340CDE32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77BF325E-17DD-4283-9125-5718B4434139}" type="pres">
      <dgm:prSet presAssocID="{701D68F5-42F8-47BC-8FED-84C50F595DF0}" presName="compNode" presStyleCnt="0"/>
      <dgm:spPr/>
    </dgm:pt>
    <dgm:pt modelId="{6B2466A9-4968-41FB-B6B8-35B673C7179F}" type="pres">
      <dgm:prSet presAssocID="{701D68F5-42F8-47BC-8FED-84C50F595DF0}" presName="iconBgRect" presStyleLbl="bgShp" presStyleIdx="0" presStyleCnt="3"/>
      <dgm:spPr/>
    </dgm:pt>
    <dgm:pt modelId="{58B0EB26-5B3F-46A1-94B4-251D78E2CAD0}" type="pres">
      <dgm:prSet presAssocID="{701D68F5-42F8-47BC-8FED-84C50F595DF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ada"/>
        </a:ext>
      </dgm:extLst>
    </dgm:pt>
    <dgm:pt modelId="{F120E7FD-2B58-43FE-A164-A40D1257FC48}" type="pres">
      <dgm:prSet presAssocID="{701D68F5-42F8-47BC-8FED-84C50F595DF0}" presName="spaceRect" presStyleCnt="0"/>
      <dgm:spPr/>
    </dgm:pt>
    <dgm:pt modelId="{7C3A9899-D1CD-4CCC-B3D4-E3D28446E7FD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9CD9A706-49AA-4AB4-927E-209DDC0E77DD}" type="pres">
      <dgm:prSet presAssocID="{0C95B389-AC0C-4055-9AA3-38815EFC8B0A}" presName="sibTrans" presStyleCnt="0"/>
      <dgm:spPr/>
    </dgm:pt>
    <dgm:pt modelId="{FF004699-D551-4049-8C3E-940F1F46A639}" type="pres">
      <dgm:prSet presAssocID="{91A66877-AC1C-46D9-BF2C-6024B638DEA9}" presName="compNode" presStyleCnt="0"/>
      <dgm:spPr/>
    </dgm:pt>
    <dgm:pt modelId="{36263620-15F4-46DE-895C-04A1603F17DF}" type="pres">
      <dgm:prSet presAssocID="{91A66877-AC1C-46D9-BF2C-6024B638DEA9}" presName="iconBgRect" presStyleLbl="bgShp" presStyleIdx="1" presStyleCnt="3"/>
      <dgm:spPr/>
    </dgm:pt>
    <dgm:pt modelId="{657194CC-19A0-4256-A536-FF28146FCCBB}" type="pres">
      <dgm:prSet presAssocID="{91A66877-AC1C-46D9-BF2C-6024B638DEA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eño"/>
        </a:ext>
      </dgm:extLst>
    </dgm:pt>
    <dgm:pt modelId="{E4EA4525-7696-4BE9-99AB-B93BEDCAAC09}" type="pres">
      <dgm:prSet presAssocID="{91A66877-AC1C-46D9-BF2C-6024B638DEA9}" presName="spaceRect" presStyleCnt="0"/>
      <dgm:spPr/>
    </dgm:pt>
    <dgm:pt modelId="{679FFD9A-8D8E-445C-8B38-A988C0D005E7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011B8144-F211-43F1-81D9-C2ADE7251DE6}" type="pres">
      <dgm:prSet presAssocID="{BFCE4A28-C381-46FF-935A-B11534EF7D87}" presName="sibTrans" presStyleCnt="0"/>
      <dgm:spPr/>
    </dgm:pt>
    <dgm:pt modelId="{48A425C4-5386-467C-B3E0-690B826C0922}" type="pres">
      <dgm:prSet presAssocID="{76CC3289-2662-43F0-A3C6-BA04A135F08C}" presName="compNode" presStyleCnt="0"/>
      <dgm:spPr/>
    </dgm:pt>
    <dgm:pt modelId="{AC402A96-892C-46CC-817E-91AB6CF68842}" type="pres">
      <dgm:prSet presAssocID="{76CC3289-2662-43F0-A3C6-BA04A135F08C}" presName="iconBgRect" presStyleLbl="bgShp" presStyleIdx="2" presStyleCnt="3"/>
      <dgm:spPr/>
    </dgm:pt>
    <dgm:pt modelId="{9752A2B9-8720-49AE-8D6B-6C1D07460774}" type="pres">
      <dgm:prSet presAssocID="{76CC3289-2662-43F0-A3C6-BA04A135F08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r sobre anuncio"/>
        </a:ext>
      </dgm:extLst>
    </dgm:pt>
    <dgm:pt modelId="{2465C62B-ED18-4111-B217-FA065A1E762A}" type="pres">
      <dgm:prSet presAssocID="{76CC3289-2662-43F0-A3C6-BA04A135F08C}" presName="spaceRect" presStyleCnt="0"/>
      <dgm:spPr/>
    </dgm:pt>
    <dgm:pt modelId="{9FE35BC9-AD3A-42FA-80A0-0BDFAAF454A3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9ADE2B42-0671-4A9C-94E4-58DBAD1445A0}" type="presOf" srcId="{76CC3289-2662-43F0-A3C6-BA04A135F08C}" destId="{9FE35BC9-AD3A-42FA-80A0-0BDFAAF454A3}" srcOrd="0" destOrd="0" presId="urn:microsoft.com/office/officeart/2018/5/layout/IconCircle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22475479-25B3-4454-B176-60A5FFFA5443}" type="presOf" srcId="{7D9C16A6-8C48-4165-8DAF-8C957C12A8FA}" destId="{2B4A47F2-A04C-4425-B4EB-C420340CDE32}" srcOrd="0" destOrd="0" presId="urn:microsoft.com/office/officeart/2018/5/layout/IconCircleLabelList"/>
    <dgm:cxn modelId="{3E451EBB-84DB-4AAC-8B1A-24E014E19089}" type="presOf" srcId="{701D68F5-42F8-47BC-8FED-84C50F595DF0}" destId="{7C3A9899-D1CD-4CCC-B3D4-E3D28446E7FD}" srcOrd="0" destOrd="0" presId="urn:microsoft.com/office/officeart/2018/5/layout/IconCircleLabelList"/>
    <dgm:cxn modelId="{CA2CB7E3-C322-4CB6-B052-C9C298B5A2A3}" type="presOf" srcId="{91A66877-AC1C-46D9-BF2C-6024B638DEA9}" destId="{679FFD9A-8D8E-445C-8B38-A988C0D005E7}" srcOrd="0" destOrd="0" presId="urn:microsoft.com/office/officeart/2018/5/layout/IconCircleLabelList"/>
    <dgm:cxn modelId="{1B736F1C-7CEB-4A8B-B51B-D908FB919A04}" type="presParOf" srcId="{2B4A47F2-A04C-4425-B4EB-C420340CDE32}" destId="{77BF325E-17DD-4283-9125-5718B4434139}" srcOrd="0" destOrd="0" presId="urn:microsoft.com/office/officeart/2018/5/layout/IconCircleLabelList"/>
    <dgm:cxn modelId="{86E4D7F4-E5BF-42B3-8805-AB90CE5185E0}" type="presParOf" srcId="{77BF325E-17DD-4283-9125-5718B4434139}" destId="{6B2466A9-4968-41FB-B6B8-35B673C7179F}" srcOrd="0" destOrd="0" presId="urn:microsoft.com/office/officeart/2018/5/layout/IconCircleLabelList"/>
    <dgm:cxn modelId="{14064EED-BDAC-4826-A761-E5B1F7A14144}" type="presParOf" srcId="{77BF325E-17DD-4283-9125-5718B4434139}" destId="{58B0EB26-5B3F-46A1-94B4-251D78E2CAD0}" srcOrd="1" destOrd="0" presId="urn:microsoft.com/office/officeart/2018/5/layout/IconCircleLabelList"/>
    <dgm:cxn modelId="{F35B90B7-DCE6-4084-A9B1-65E5E2500B33}" type="presParOf" srcId="{77BF325E-17DD-4283-9125-5718B4434139}" destId="{F120E7FD-2B58-43FE-A164-A40D1257FC48}" srcOrd="2" destOrd="0" presId="urn:microsoft.com/office/officeart/2018/5/layout/IconCircleLabelList"/>
    <dgm:cxn modelId="{401B05CE-13B7-4864-AD94-8E77D3D56DB9}" type="presParOf" srcId="{77BF325E-17DD-4283-9125-5718B4434139}" destId="{7C3A9899-D1CD-4CCC-B3D4-E3D28446E7FD}" srcOrd="3" destOrd="0" presId="urn:microsoft.com/office/officeart/2018/5/layout/IconCircleLabelList"/>
    <dgm:cxn modelId="{847CA197-12FE-402D-993D-01909F402E41}" type="presParOf" srcId="{2B4A47F2-A04C-4425-B4EB-C420340CDE32}" destId="{9CD9A706-49AA-4AB4-927E-209DDC0E77DD}" srcOrd="1" destOrd="0" presId="urn:microsoft.com/office/officeart/2018/5/layout/IconCircleLabelList"/>
    <dgm:cxn modelId="{49B9B946-0E33-4F4A-B6CB-1D5CEF897BE9}" type="presParOf" srcId="{2B4A47F2-A04C-4425-B4EB-C420340CDE32}" destId="{FF004699-D551-4049-8C3E-940F1F46A639}" srcOrd="2" destOrd="0" presId="urn:microsoft.com/office/officeart/2018/5/layout/IconCircleLabelList"/>
    <dgm:cxn modelId="{615FD812-CD42-4FD5-B4BB-4DD75D957B48}" type="presParOf" srcId="{FF004699-D551-4049-8C3E-940F1F46A639}" destId="{36263620-15F4-46DE-895C-04A1603F17DF}" srcOrd="0" destOrd="0" presId="urn:microsoft.com/office/officeart/2018/5/layout/IconCircleLabelList"/>
    <dgm:cxn modelId="{56057B1F-DF2F-43A7-A16D-08B6CE65E290}" type="presParOf" srcId="{FF004699-D551-4049-8C3E-940F1F46A639}" destId="{657194CC-19A0-4256-A536-FF28146FCCBB}" srcOrd="1" destOrd="0" presId="urn:microsoft.com/office/officeart/2018/5/layout/IconCircleLabelList"/>
    <dgm:cxn modelId="{D6FA51ED-7367-4F89-87F0-8AE112887A06}" type="presParOf" srcId="{FF004699-D551-4049-8C3E-940F1F46A639}" destId="{E4EA4525-7696-4BE9-99AB-B93BEDCAAC09}" srcOrd="2" destOrd="0" presId="urn:microsoft.com/office/officeart/2018/5/layout/IconCircleLabelList"/>
    <dgm:cxn modelId="{EC0C650D-B9EF-43F2-9E61-94BC0131ECDC}" type="presParOf" srcId="{FF004699-D551-4049-8C3E-940F1F46A639}" destId="{679FFD9A-8D8E-445C-8B38-A988C0D005E7}" srcOrd="3" destOrd="0" presId="urn:microsoft.com/office/officeart/2018/5/layout/IconCircleLabelList"/>
    <dgm:cxn modelId="{4D937EE0-50D6-40C7-9A64-97F6B0ADBC7C}" type="presParOf" srcId="{2B4A47F2-A04C-4425-B4EB-C420340CDE32}" destId="{011B8144-F211-43F1-81D9-C2ADE7251DE6}" srcOrd="3" destOrd="0" presId="urn:microsoft.com/office/officeart/2018/5/layout/IconCircleLabelList"/>
    <dgm:cxn modelId="{503307E9-AAA4-4466-9C7C-38F1FB9F45E2}" type="presParOf" srcId="{2B4A47F2-A04C-4425-B4EB-C420340CDE32}" destId="{48A425C4-5386-467C-B3E0-690B826C0922}" srcOrd="4" destOrd="0" presId="urn:microsoft.com/office/officeart/2018/5/layout/IconCircleLabelList"/>
    <dgm:cxn modelId="{CC69A8E4-4544-4034-9579-D5218E7F2995}" type="presParOf" srcId="{48A425C4-5386-467C-B3E0-690B826C0922}" destId="{AC402A96-892C-46CC-817E-91AB6CF68842}" srcOrd="0" destOrd="0" presId="urn:microsoft.com/office/officeart/2018/5/layout/IconCircleLabelList"/>
    <dgm:cxn modelId="{E8B503D5-DA2A-441C-B6E1-1CD1C2E79329}" type="presParOf" srcId="{48A425C4-5386-467C-B3E0-690B826C0922}" destId="{9752A2B9-8720-49AE-8D6B-6C1D07460774}" srcOrd="1" destOrd="0" presId="urn:microsoft.com/office/officeart/2018/5/layout/IconCircleLabelList"/>
    <dgm:cxn modelId="{41F43A06-A6FC-41EB-92A3-DE2CD1F08B18}" type="presParOf" srcId="{48A425C4-5386-467C-B3E0-690B826C0922}" destId="{2465C62B-ED18-4111-B217-FA065A1E762A}" srcOrd="2" destOrd="0" presId="urn:microsoft.com/office/officeart/2018/5/layout/IconCircleLabelList"/>
    <dgm:cxn modelId="{2D69970D-C07E-47BD-AD52-7E0120B06B36}" type="presParOf" srcId="{48A425C4-5386-467C-B3E0-690B826C0922}" destId="{9FE35BC9-AD3A-42FA-80A0-0BDFAAF454A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701D68F5-42F8-47BC-8FED-84C50F595DF0}">
      <dgm:prSet phldrT="[Text]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0" dirty="0"/>
            <a:t>logo</a:t>
          </a: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es-ES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es-ES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0" dirty="0"/>
            <a:t>audio</a:t>
          </a: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es-ES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es-ES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0" dirty="0"/>
            <a:t>Útil 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es-ES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es-ES" noProof="0" dirty="0"/>
        </a:p>
      </dgm:t>
    </dgm:pt>
    <dgm:pt modelId="{67CE9FCE-C718-4D71-8FAC-5E2D6841D044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4C4BAEEF-D377-4184-9DDD-3CECD3534863}" type="pres">
      <dgm:prSet presAssocID="{701D68F5-42F8-47BC-8FED-84C50F595DF0}" presName="compNode" presStyleCnt="0"/>
      <dgm:spPr/>
    </dgm:pt>
    <dgm:pt modelId="{E5E6E2C6-331A-400B-A7F0-ECCBA4FCCE0B}" type="pres">
      <dgm:prSet presAssocID="{701D68F5-42F8-47BC-8FED-84C50F595DF0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06237C2-DA7A-4657-91FE-109AFF90B412}" type="pres">
      <dgm:prSet presAssocID="{701D68F5-42F8-47BC-8FED-84C50F595DF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ball Hat"/>
        </a:ext>
      </dgm:extLst>
    </dgm:pt>
    <dgm:pt modelId="{BDBE980B-94FB-49B2-959D-E5062696F7CD}" type="pres">
      <dgm:prSet presAssocID="{701D68F5-42F8-47BC-8FED-84C50F595DF0}" presName="spaceRect" presStyleCnt="0"/>
      <dgm:spPr/>
    </dgm:pt>
    <dgm:pt modelId="{CD21194B-EB96-4A79-B819-06402F312097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EF1630F2-5BBE-420B-9FFC-02D2747815AE}" type="pres">
      <dgm:prSet presAssocID="{0C95B389-AC0C-4055-9AA3-38815EFC8B0A}" presName="sibTrans" presStyleCnt="0"/>
      <dgm:spPr/>
    </dgm:pt>
    <dgm:pt modelId="{8C28F7F8-5643-4DA6-BAE5-FFF882B7341D}" type="pres">
      <dgm:prSet presAssocID="{91A66877-AC1C-46D9-BF2C-6024B638DEA9}" presName="compNode" presStyleCnt="0"/>
      <dgm:spPr/>
    </dgm:pt>
    <dgm:pt modelId="{1D0BB45F-21FC-4672-9B6C-87CD38614E68}" type="pres">
      <dgm:prSet presAssocID="{91A66877-AC1C-46D9-BF2C-6024B638DEA9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B3DAB4E-0196-484E-92B6-AF3737679E53}" type="pres">
      <dgm:prSet presAssocID="{91A66877-AC1C-46D9-BF2C-6024B638DEA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ófono"/>
        </a:ext>
      </dgm:extLst>
    </dgm:pt>
    <dgm:pt modelId="{CE39A761-3FD3-403D-BBAE-6996F03A914B}" type="pres">
      <dgm:prSet presAssocID="{91A66877-AC1C-46D9-BF2C-6024B638DEA9}" presName="spaceRect" presStyleCnt="0"/>
      <dgm:spPr/>
    </dgm:pt>
    <dgm:pt modelId="{AA19BCA4-B6BB-44CD-B459-1BFCB49F1039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012165ED-42C0-4769-A7E5-E001078DA719}" type="pres">
      <dgm:prSet presAssocID="{BFCE4A28-C381-46FF-935A-B11534EF7D87}" presName="sibTrans" presStyleCnt="0"/>
      <dgm:spPr/>
    </dgm:pt>
    <dgm:pt modelId="{B28CE60D-48ED-49D1-893C-B330DF982BB7}" type="pres">
      <dgm:prSet presAssocID="{76CC3289-2662-43F0-A3C6-BA04A135F08C}" presName="compNode" presStyleCnt="0"/>
      <dgm:spPr/>
    </dgm:pt>
    <dgm:pt modelId="{9D346AB3-118A-42A0-AD65-F4B5728CCCEB}" type="pres">
      <dgm:prSet presAssocID="{76CC3289-2662-43F0-A3C6-BA04A135F08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CAA7FC3-774E-499B-A334-7051A6E1381D}" type="pres">
      <dgm:prSet presAssocID="{76CC3289-2662-43F0-A3C6-BA04A135F08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92B3756E-8C7C-4CFA-93DC-4AB731C765F4}" type="pres">
      <dgm:prSet presAssocID="{76CC3289-2662-43F0-A3C6-BA04A135F08C}" presName="spaceRect" presStyleCnt="0"/>
      <dgm:spPr/>
    </dgm:pt>
    <dgm:pt modelId="{B1F990F5-D916-41B0-866D-AFB698C29369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1643105-D140-4F28-9605-354E8E71D419}" type="presOf" srcId="{76CC3289-2662-43F0-A3C6-BA04A135F08C}" destId="{B1F990F5-D916-41B0-866D-AFB698C29369}" srcOrd="0" destOrd="0" presId="urn:microsoft.com/office/officeart/2018/5/layout/IconLeaf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2E6D65C4-8DAE-4F32-AF83-3ADD3B9284C4}" type="presOf" srcId="{91A66877-AC1C-46D9-BF2C-6024B638DEA9}" destId="{AA19BCA4-B6BB-44CD-B459-1BFCB49F1039}" srcOrd="0" destOrd="0" presId="urn:microsoft.com/office/officeart/2018/5/layout/IconLeafLabelList"/>
    <dgm:cxn modelId="{C8A567E1-D6EF-4EA5-B3C5-38AB4DCB1513}" type="presOf" srcId="{7D9C16A6-8C48-4165-8DAF-8C957C12A8FA}" destId="{67CE9FCE-C718-4D71-8FAC-5E2D6841D044}" srcOrd="0" destOrd="0" presId="urn:microsoft.com/office/officeart/2018/5/layout/IconLeafLabelList"/>
    <dgm:cxn modelId="{540078F6-3DED-4C68-A8A3-31B5021C7B6E}" type="presOf" srcId="{701D68F5-42F8-47BC-8FED-84C50F595DF0}" destId="{CD21194B-EB96-4A79-B819-06402F312097}" srcOrd="0" destOrd="0" presId="urn:microsoft.com/office/officeart/2018/5/layout/IconLeafLabelList"/>
    <dgm:cxn modelId="{90FB6CB2-98B5-4FB6-977B-F19A67527747}" type="presParOf" srcId="{67CE9FCE-C718-4D71-8FAC-5E2D6841D044}" destId="{4C4BAEEF-D377-4184-9DDD-3CECD3534863}" srcOrd="0" destOrd="0" presId="urn:microsoft.com/office/officeart/2018/5/layout/IconLeafLabelList"/>
    <dgm:cxn modelId="{43EE1322-3ACF-4D41-991A-B8256286C16B}" type="presParOf" srcId="{4C4BAEEF-D377-4184-9DDD-3CECD3534863}" destId="{E5E6E2C6-331A-400B-A7F0-ECCBA4FCCE0B}" srcOrd="0" destOrd="0" presId="urn:microsoft.com/office/officeart/2018/5/layout/IconLeafLabelList"/>
    <dgm:cxn modelId="{4B1CFD54-136D-47E6-B2D2-132618280134}" type="presParOf" srcId="{4C4BAEEF-D377-4184-9DDD-3CECD3534863}" destId="{506237C2-DA7A-4657-91FE-109AFF90B412}" srcOrd="1" destOrd="0" presId="urn:microsoft.com/office/officeart/2018/5/layout/IconLeafLabelList"/>
    <dgm:cxn modelId="{D1FAECA1-EFBE-4A76-8CBB-25ED3B5DB4F5}" type="presParOf" srcId="{4C4BAEEF-D377-4184-9DDD-3CECD3534863}" destId="{BDBE980B-94FB-49B2-959D-E5062696F7CD}" srcOrd="2" destOrd="0" presId="urn:microsoft.com/office/officeart/2018/5/layout/IconLeafLabelList"/>
    <dgm:cxn modelId="{6C5D927B-79C6-4766-8861-AD658F9C7F51}" type="presParOf" srcId="{4C4BAEEF-D377-4184-9DDD-3CECD3534863}" destId="{CD21194B-EB96-4A79-B819-06402F312097}" srcOrd="3" destOrd="0" presId="urn:microsoft.com/office/officeart/2018/5/layout/IconLeafLabelList"/>
    <dgm:cxn modelId="{07306EF8-04B3-4B1C-8BBF-1D47558547DC}" type="presParOf" srcId="{67CE9FCE-C718-4D71-8FAC-5E2D6841D044}" destId="{EF1630F2-5BBE-420B-9FFC-02D2747815AE}" srcOrd="1" destOrd="0" presId="urn:microsoft.com/office/officeart/2018/5/layout/IconLeafLabelList"/>
    <dgm:cxn modelId="{94FC5C77-E6CA-41F1-882C-2F287356D635}" type="presParOf" srcId="{67CE9FCE-C718-4D71-8FAC-5E2D6841D044}" destId="{8C28F7F8-5643-4DA6-BAE5-FFF882B7341D}" srcOrd="2" destOrd="0" presId="urn:microsoft.com/office/officeart/2018/5/layout/IconLeafLabelList"/>
    <dgm:cxn modelId="{BD81BB81-BE2B-49E9-8B21-4EA042BCFF52}" type="presParOf" srcId="{8C28F7F8-5643-4DA6-BAE5-FFF882B7341D}" destId="{1D0BB45F-21FC-4672-9B6C-87CD38614E68}" srcOrd="0" destOrd="0" presId="urn:microsoft.com/office/officeart/2018/5/layout/IconLeafLabelList"/>
    <dgm:cxn modelId="{ACAF62BF-F851-470D-AC87-AF3C2A47BB4B}" type="presParOf" srcId="{8C28F7F8-5643-4DA6-BAE5-FFF882B7341D}" destId="{6B3DAB4E-0196-484E-92B6-AF3737679E53}" srcOrd="1" destOrd="0" presId="urn:microsoft.com/office/officeart/2018/5/layout/IconLeafLabelList"/>
    <dgm:cxn modelId="{94E7453D-EEF0-46D7-9D91-F693C83B8E67}" type="presParOf" srcId="{8C28F7F8-5643-4DA6-BAE5-FFF882B7341D}" destId="{CE39A761-3FD3-403D-BBAE-6996F03A914B}" srcOrd="2" destOrd="0" presId="urn:microsoft.com/office/officeart/2018/5/layout/IconLeafLabelList"/>
    <dgm:cxn modelId="{C66267BE-D084-4C40-8726-69516AAEE1D9}" type="presParOf" srcId="{8C28F7F8-5643-4DA6-BAE5-FFF882B7341D}" destId="{AA19BCA4-B6BB-44CD-B459-1BFCB49F1039}" srcOrd="3" destOrd="0" presId="urn:microsoft.com/office/officeart/2018/5/layout/IconLeafLabelList"/>
    <dgm:cxn modelId="{820241CA-AB65-41AD-9DD8-4FCF4369E72B}" type="presParOf" srcId="{67CE9FCE-C718-4D71-8FAC-5E2D6841D044}" destId="{012165ED-42C0-4769-A7E5-E001078DA719}" srcOrd="3" destOrd="0" presId="urn:microsoft.com/office/officeart/2018/5/layout/IconLeafLabelList"/>
    <dgm:cxn modelId="{2617B754-9E60-47F1-87EE-76AF9A22B0EE}" type="presParOf" srcId="{67CE9FCE-C718-4D71-8FAC-5E2D6841D044}" destId="{B28CE60D-48ED-49D1-893C-B330DF982BB7}" srcOrd="4" destOrd="0" presId="urn:microsoft.com/office/officeart/2018/5/layout/IconLeafLabelList"/>
    <dgm:cxn modelId="{23850668-70AF-405B-9D75-8B616931B795}" type="presParOf" srcId="{B28CE60D-48ED-49D1-893C-B330DF982BB7}" destId="{9D346AB3-118A-42A0-AD65-F4B5728CCCEB}" srcOrd="0" destOrd="0" presId="urn:microsoft.com/office/officeart/2018/5/layout/IconLeafLabelList"/>
    <dgm:cxn modelId="{AD072A60-113A-4076-A7EC-02E4FA4CFE1B}" type="presParOf" srcId="{B28CE60D-48ED-49D1-893C-B330DF982BB7}" destId="{7CAA7FC3-774E-499B-A334-7051A6E1381D}" srcOrd="1" destOrd="0" presId="urn:microsoft.com/office/officeart/2018/5/layout/IconLeafLabelList"/>
    <dgm:cxn modelId="{837B1639-F050-4685-9894-D06FA0C2A863}" type="presParOf" srcId="{B28CE60D-48ED-49D1-893C-B330DF982BB7}" destId="{92B3756E-8C7C-4CFA-93DC-4AB731C765F4}" srcOrd="2" destOrd="0" presId="urn:microsoft.com/office/officeart/2018/5/layout/IconLeafLabelList"/>
    <dgm:cxn modelId="{35E5A098-321D-4BD0-9C4B-C37761AC1638}" type="presParOf" srcId="{B28CE60D-48ED-49D1-893C-B330DF982BB7}" destId="{B1F990F5-D916-41B0-866D-AFB698C2936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/>
            <a:t>Método de mínimos cuadrados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es-ES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es-ES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/>
            <a:t>Regresión lineal</a:t>
          </a:r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es-ES" noProof="0" dirty="0"/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es-ES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2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2"/>
      <dgm:spPr/>
    </dgm:pt>
    <dgm:pt modelId="{429CABD1-4116-474B-81BF-735E2CA9DD00}" type="pres">
      <dgm:prSet presAssocID="{7E5AA53B-3EEE-4DE4-BB81-9044890C2946}" presName="dstNode" presStyleLbl="node1" presStyleIdx="0" presStyleCnt="2"/>
      <dgm:spPr/>
    </dgm:pt>
    <dgm:pt modelId="{11640EC7-06EC-4B56-BB73-0B3F32A5CC4D}" type="pres">
      <dgm:prSet presAssocID="{0BEF68B8-1228-47BB-83B5-7B9CD1E3F84E}" presName="text_1" presStyleLbl="node1" presStyleIdx="0" presStyleCnt="2">
        <dgm:presLayoutVars>
          <dgm:bulletEnabled val="1"/>
        </dgm:presLayoutVars>
      </dgm:prSet>
      <dgm:spPr/>
    </dgm:pt>
    <dgm:pt modelId="{CB1B0182-C6EB-44DB-B2DB-68898F8244B7}" type="pres">
      <dgm:prSet presAssocID="{0BEF68B8-1228-47BB-83B5-7B9CD1E3F84E}" presName="accent_1" presStyleCnt="0"/>
      <dgm:spPr/>
    </dgm:pt>
    <dgm:pt modelId="{3F8116AC-FAC3-4E95-9865-93CCFEB191B9}" type="pres">
      <dgm:prSet presAssocID="{0BEF68B8-1228-47BB-83B5-7B9CD1E3F84E}" presName="accentRepeatNode" presStyleLbl="solidFgAcc1" presStyleIdx="0" presStyleCnt="2"/>
      <dgm:spPr/>
    </dgm:pt>
    <dgm:pt modelId="{E3229B45-F667-4661-978A-76382F425428}" type="pres">
      <dgm:prSet presAssocID="{5605D28D-2CE6-4513-8566-952984E21E14}" presName="text_2" presStyleLbl="node1" presStyleIdx="1" presStyleCnt="2">
        <dgm:presLayoutVars>
          <dgm:bulletEnabled val="1"/>
        </dgm:presLayoutVars>
      </dgm:prSet>
      <dgm:spPr/>
    </dgm:pt>
    <dgm:pt modelId="{E56C2E23-5A04-4D6D-BA2B-A1D73BD79095}" type="pres">
      <dgm:prSet presAssocID="{5605D28D-2CE6-4513-8566-952984E21E14}" presName="accent_2" presStyleCnt="0"/>
      <dgm:spPr/>
    </dgm:pt>
    <dgm:pt modelId="{A965097E-32F1-4AB8-8C4E-2814A7596B2F}" type="pres">
      <dgm:prSet presAssocID="{5605D28D-2CE6-4513-8566-952984E21E14}" presName="accentRepeatNode" presStyleLbl="solidFgAcc1" presStyleIdx="1" presStyleCnt="2"/>
      <dgm:spPr/>
    </dgm:pt>
  </dgm:ptLst>
  <dgm:cxnLst>
    <dgm:cxn modelId="{EBAE4B74-3341-4F8C-9025-7359A0380A02}" type="presOf" srcId="{0BEF68B8-1228-47BB-83B5-7B9CD1E3F84E}" destId="{11640EC7-06EC-4B56-BB73-0B3F32A5CC4D}" srcOrd="0" destOrd="0" presId="urn:microsoft.com/office/officeart/2008/layout/VerticalCurvedList"/>
    <dgm:cxn modelId="{EDEF4F82-1237-4639-A0F7-385C1897CE66}" srcId="{7E5AA53B-3EEE-4DE4-BB81-9044890C2946}" destId="{0BEF68B8-1228-47BB-83B5-7B9CD1E3F84E}" srcOrd="0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1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15BB41D6-EB51-49F3-8066-530530C0BE12}" type="presOf" srcId="{FD949706-EDCC-4ADC-8EDF-8EDA49C92325}" destId="{D79B43FC-100B-4A0D-A4D5-0D2D04B99064}" srcOrd="0" destOrd="0" presId="urn:microsoft.com/office/officeart/2008/layout/VerticalCurvedList"/>
    <dgm:cxn modelId="{29792DE7-F427-4380-925B-0A01337B2A41}" type="presOf" srcId="{5605D28D-2CE6-4513-8566-952984E21E14}" destId="{E3229B45-F667-4661-978A-76382F425428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C264CAC1-13C4-4B9D-997A-E4200779B293}" type="presParOf" srcId="{90561C55-3C6E-4D53-85E1-2C50BCDDA392}" destId="{11640EC7-06EC-4B56-BB73-0B3F32A5CC4D}" srcOrd="1" destOrd="0" presId="urn:microsoft.com/office/officeart/2008/layout/VerticalCurvedList"/>
    <dgm:cxn modelId="{2CC6EA2D-5D5D-45D4-A0A0-463D43A0EA23}" type="presParOf" srcId="{90561C55-3C6E-4D53-85E1-2C50BCDDA392}" destId="{CB1B0182-C6EB-44DB-B2DB-68898F8244B7}" srcOrd="2" destOrd="0" presId="urn:microsoft.com/office/officeart/2008/layout/VerticalCurvedList"/>
    <dgm:cxn modelId="{71814DAD-9773-411C-9D5D-A9E5AC61422E}" type="presParOf" srcId="{CB1B0182-C6EB-44DB-B2DB-68898F8244B7}" destId="{3F8116AC-FAC3-4E95-9865-93CCFEB191B9}" srcOrd="0" destOrd="0" presId="urn:microsoft.com/office/officeart/2008/layout/VerticalCurvedList"/>
    <dgm:cxn modelId="{129609DB-A3C2-4269-8AD1-3AA799122119}" type="presParOf" srcId="{90561C55-3C6E-4D53-85E1-2C50BCDDA392}" destId="{E3229B45-F667-4661-978A-76382F425428}" srcOrd="3" destOrd="0" presId="urn:microsoft.com/office/officeart/2008/layout/VerticalCurvedList"/>
    <dgm:cxn modelId="{90D149B3-C363-4DC5-BD3F-71DEF17C67C8}" type="presParOf" srcId="{90561C55-3C6E-4D53-85E1-2C50BCDDA392}" destId="{E56C2E23-5A04-4D6D-BA2B-A1D73BD79095}" srcOrd="4" destOrd="0" presId="urn:microsoft.com/office/officeart/2008/layout/VerticalCurvedList"/>
    <dgm:cxn modelId="{C689F3AA-C3D8-4067-94C2-9865D12E9A18}" type="presParOf" srcId="{E56C2E23-5A04-4D6D-BA2B-A1D73BD79095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/>
            <a:t>Web: </a:t>
          </a:r>
          <a:r>
            <a:rPr lang="es-CO" b="0" i="0" dirty="0">
              <a:solidFill>
                <a:schemeClr val="bg1">
                  <a:lumMod val="85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pima-lite.125mb.com</a:t>
          </a:r>
          <a:r>
            <a:rPr lang="es-ES" noProof="0" dirty="0"/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es-ES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es-ES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 err="1"/>
            <a:t>ThingSpeak</a:t>
          </a:r>
          <a:r>
            <a:rPr lang="es-ES" noProof="0" dirty="0"/>
            <a:t>: </a:t>
          </a:r>
          <a:r>
            <a:rPr lang="es-CO" b="0" i="0" u="none" dirty="0"/>
            <a:t>1515522</a:t>
          </a:r>
          <a:endParaRPr lang="es-ES" noProof="0" dirty="0"/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es-ES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es-ES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CO" b="0" i="0" u="none" dirty="0"/>
            <a:t>Repositorio: https://github.com/AndresHolguin99/PIMA_LITE</a:t>
          </a:r>
          <a:endParaRPr lang="es-ES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es-ES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es-ES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0B9D9-D5D3-4400-A902-8D1D1172A82B}">
      <dsp:nvSpPr>
        <dsp:cNvPr id="0" name=""/>
        <dsp:cNvSpPr/>
      </dsp:nvSpPr>
      <dsp:spPr>
        <a:xfrm>
          <a:off x="0" y="422878"/>
          <a:ext cx="1102995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4FB46-1EBC-43E3-8BE7-9F034F98275D}">
      <dsp:nvSpPr>
        <dsp:cNvPr id="0" name=""/>
        <dsp:cNvSpPr/>
      </dsp:nvSpPr>
      <dsp:spPr>
        <a:xfrm>
          <a:off x="551497" y="9598"/>
          <a:ext cx="7720965" cy="826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34" tIns="0" rIns="291834" bIns="0" numCol="1" spcCol="1270" rtlCol="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noProof="0" dirty="0"/>
            <a:t>¿Qué es?</a:t>
          </a:r>
        </a:p>
      </dsp:txBody>
      <dsp:txXfrm>
        <a:off x="591846" y="49947"/>
        <a:ext cx="7640267" cy="745862"/>
      </dsp:txXfrm>
    </dsp:sp>
    <dsp:sp modelId="{FD7CB6E3-1559-48E4-B2DE-F1E410171B1F}">
      <dsp:nvSpPr>
        <dsp:cNvPr id="0" name=""/>
        <dsp:cNvSpPr/>
      </dsp:nvSpPr>
      <dsp:spPr>
        <a:xfrm>
          <a:off x="0" y="1692959"/>
          <a:ext cx="1102995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-305854"/>
              <a:satOff val="16268"/>
              <a:lumOff val="47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A12860-32C8-41BC-94F0-9B91C9A0B510}">
      <dsp:nvSpPr>
        <dsp:cNvPr id="0" name=""/>
        <dsp:cNvSpPr/>
      </dsp:nvSpPr>
      <dsp:spPr>
        <a:xfrm>
          <a:off x="551497" y="1279678"/>
          <a:ext cx="7720965" cy="826560"/>
        </a:xfrm>
        <a:prstGeom prst="roundRect">
          <a:avLst/>
        </a:prstGeom>
        <a:solidFill>
          <a:schemeClr val="accent2">
            <a:hueOff val="-305854"/>
            <a:satOff val="16268"/>
            <a:lumOff val="4705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34" tIns="0" rIns="291834" bIns="0" numCol="1" spcCol="1270" rtlCol="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noProof="0"/>
            <a:t>¿Para que sirve?</a:t>
          </a:r>
        </a:p>
      </dsp:txBody>
      <dsp:txXfrm>
        <a:off x="591846" y="1320027"/>
        <a:ext cx="7640267" cy="745862"/>
      </dsp:txXfrm>
    </dsp:sp>
    <dsp:sp modelId="{6E6FE25B-AA31-466A-B3CB-155534132B96}">
      <dsp:nvSpPr>
        <dsp:cNvPr id="0" name=""/>
        <dsp:cNvSpPr/>
      </dsp:nvSpPr>
      <dsp:spPr>
        <a:xfrm>
          <a:off x="0" y="2963039"/>
          <a:ext cx="1102995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-611709"/>
              <a:satOff val="32535"/>
              <a:lumOff val="94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B2EF8-0AEB-409F-BC6B-7BAD3331BAFA}">
      <dsp:nvSpPr>
        <dsp:cNvPr id="0" name=""/>
        <dsp:cNvSpPr/>
      </dsp:nvSpPr>
      <dsp:spPr>
        <a:xfrm>
          <a:off x="551497" y="2549759"/>
          <a:ext cx="7720965" cy="826560"/>
        </a:xfrm>
        <a:prstGeom prst="roundRect">
          <a:avLst/>
        </a:prstGeom>
        <a:solidFill>
          <a:schemeClr val="accent2">
            <a:hueOff val="-611709"/>
            <a:satOff val="32535"/>
            <a:lumOff val="941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34" tIns="0" rIns="291834" bIns="0" numCol="1" spcCol="1270" rtlCol="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noProof="0" dirty="0"/>
            <a:t>¿Es útil?</a:t>
          </a:r>
        </a:p>
      </dsp:txBody>
      <dsp:txXfrm>
        <a:off x="591846" y="2590108"/>
        <a:ext cx="7640267" cy="745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466A9-4968-41FB-B6B8-35B673C7179F}">
      <dsp:nvSpPr>
        <dsp:cNvPr id="0" name=""/>
        <dsp:cNvSpPr/>
      </dsp:nvSpPr>
      <dsp:spPr>
        <a:xfrm>
          <a:off x="590076" y="20366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B0EB26-5B3F-46A1-94B4-251D78E2CAD0}">
      <dsp:nvSpPr>
        <dsp:cNvPr id="0" name=""/>
        <dsp:cNvSpPr/>
      </dsp:nvSpPr>
      <dsp:spPr>
        <a:xfrm>
          <a:off x="977639" y="40792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A9899-D1CD-4CCC-B3D4-E3D28446E7FD}">
      <dsp:nvSpPr>
        <dsp:cNvPr id="0" name=""/>
        <dsp:cNvSpPr/>
      </dsp:nvSpPr>
      <dsp:spPr>
        <a:xfrm>
          <a:off x="8733" y="240536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3100" kern="1200" noProof="0" dirty="0"/>
            <a:t>Fase 1</a:t>
          </a:r>
        </a:p>
      </dsp:txBody>
      <dsp:txXfrm>
        <a:off x="8733" y="2405366"/>
        <a:ext cx="2981250" cy="720000"/>
      </dsp:txXfrm>
    </dsp:sp>
    <dsp:sp modelId="{36263620-15F4-46DE-895C-04A1603F17DF}">
      <dsp:nvSpPr>
        <dsp:cNvPr id="0" name=""/>
        <dsp:cNvSpPr/>
      </dsp:nvSpPr>
      <dsp:spPr>
        <a:xfrm>
          <a:off x="4093045" y="20366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194CC-19A0-4256-A536-FF28146FCCBB}">
      <dsp:nvSpPr>
        <dsp:cNvPr id="0" name=""/>
        <dsp:cNvSpPr/>
      </dsp:nvSpPr>
      <dsp:spPr>
        <a:xfrm>
          <a:off x="4480608" y="40792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FFD9A-8D8E-445C-8B38-A988C0D005E7}">
      <dsp:nvSpPr>
        <dsp:cNvPr id="0" name=""/>
        <dsp:cNvSpPr/>
      </dsp:nvSpPr>
      <dsp:spPr>
        <a:xfrm>
          <a:off x="3511701" y="240536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3100" kern="1200" noProof="0" dirty="0"/>
            <a:t>Fase 2</a:t>
          </a:r>
        </a:p>
      </dsp:txBody>
      <dsp:txXfrm>
        <a:off x="3511701" y="2405366"/>
        <a:ext cx="2981250" cy="720000"/>
      </dsp:txXfrm>
    </dsp:sp>
    <dsp:sp modelId="{AC402A96-892C-46CC-817E-91AB6CF68842}">
      <dsp:nvSpPr>
        <dsp:cNvPr id="0" name=""/>
        <dsp:cNvSpPr/>
      </dsp:nvSpPr>
      <dsp:spPr>
        <a:xfrm>
          <a:off x="7596014" y="20366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52A2B9-8720-49AE-8D6B-6C1D07460774}">
      <dsp:nvSpPr>
        <dsp:cNvPr id="0" name=""/>
        <dsp:cNvSpPr/>
      </dsp:nvSpPr>
      <dsp:spPr>
        <a:xfrm>
          <a:off x="7983577" y="40792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35BC9-AD3A-42FA-80A0-0BDFAAF454A3}">
      <dsp:nvSpPr>
        <dsp:cNvPr id="0" name=""/>
        <dsp:cNvSpPr/>
      </dsp:nvSpPr>
      <dsp:spPr>
        <a:xfrm>
          <a:off x="7014670" y="240536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3100" kern="1200" noProof="0" dirty="0"/>
            <a:t>Correcciones</a:t>
          </a:r>
        </a:p>
      </dsp:txBody>
      <dsp:txXfrm>
        <a:off x="7014670" y="2405366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E2C6-331A-400B-A7F0-ECCBA4FCCE0B}">
      <dsp:nvSpPr>
        <dsp:cNvPr id="0" name=""/>
        <dsp:cNvSpPr/>
      </dsp:nvSpPr>
      <dsp:spPr>
        <a:xfrm>
          <a:off x="686474" y="174118"/>
          <a:ext cx="1990125" cy="1990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6237C2-DA7A-4657-91FE-109AFF90B412}">
      <dsp:nvSpPr>
        <dsp:cNvPr id="0" name=""/>
        <dsp:cNvSpPr/>
      </dsp:nvSpPr>
      <dsp:spPr>
        <a:xfrm>
          <a:off x="1110599" y="598243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1194B-EB96-4A79-B819-06402F312097}">
      <dsp:nvSpPr>
        <dsp:cNvPr id="0" name=""/>
        <dsp:cNvSpPr/>
      </dsp:nvSpPr>
      <dsp:spPr>
        <a:xfrm>
          <a:off x="50287" y="278411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4000" kern="1200" noProof="0" dirty="0"/>
            <a:t>logo</a:t>
          </a:r>
        </a:p>
      </dsp:txBody>
      <dsp:txXfrm>
        <a:off x="50287" y="2784119"/>
        <a:ext cx="3262500" cy="720000"/>
      </dsp:txXfrm>
    </dsp:sp>
    <dsp:sp modelId="{1D0BB45F-21FC-4672-9B6C-87CD38614E68}">
      <dsp:nvSpPr>
        <dsp:cNvPr id="0" name=""/>
        <dsp:cNvSpPr/>
      </dsp:nvSpPr>
      <dsp:spPr>
        <a:xfrm>
          <a:off x="4519912" y="174118"/>
          <a:ext cx="1990125" cy="1990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3DAB4E-0196-484E-92B6-AF3737679E53}">
      <dsp:nvSpPr>
        <dsp:cNvPr id="0" name=""/>
        <dsp:cNvSpPr/>
      </dsp:nvSpPr>
      <dsp:spPr>
        <a:xfrm>
          <a:off x="4944037" y="598243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19BCA4-B6BB-44CD-B459-1BFCB49F1039}">
      <dsp:nvSpPr>
        <dsp:cNvPr id="0" name=""/>
        <dsp:cNvSpPr/>
      </dsp:nvSpPr>
      <dsp:spPr>
        <a:xfrm>
          <a:off x="3883725" y="278411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4000" kern="1200" noProof="0" dirty="0"/>
            <a:t>audio</a:t>
          </a:r>
        </a:p>
      </dsp:txBody>
      <dsp:txXfrm>
        <a:off x="3883725" y="2784119"/>
        <a:ext cx="3262500" cy="720000"/>
      </dsp:txXfrm>
    </dsp:sp>
    <dsp:sp modelId="{9D346AB3-118A-42A0-AD65-F4B5728CCCEB}">
      <dsp:nvSpPr>
        <dsp:cNvPr id="0" name=""/>
        <dsp:cNvSpPr/>
      </dsp:nvSpPr>
      <dsp:spPr>
        <a:xfrm>
          <a:off x="8353350" y="174118"/>
          <a:ext cx="1990125" cy="1990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AA7FC3-774E-499B-A334-7051A6E1381D}">
      <dsp:nvSpPr>
        <dsp:cNvPr id="0" name=""/>
        <dsp:cNvSpPr/>
      </dsp:nvSpPr>
      <dsp:spPr>
        <a:xfrm>
          <a:off x="8777475" y="598243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990F5-D916-41B0-866D-AFB698C29369}">
      <dsp:nvSpPr>
        <dsp:cNvPr id="0" name=""/>
        <dsp:cNvSpPr/>
      </dsp:nvSpPr>
      <dsp:spPr>
        <a:xfrm>
          <a:off x="7717162" y="278411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4000" kern="1200" noProof="0" dirty="0"/>
            <a:t>Útil </a:t>
          </a:r>
        </a:p>
      </dsp:txBody>
      <dsp:txXfrm>
        <a:off x="7717162" y="2784119"/>
        <a:ext cx="3262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00085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40EC7-06EC-4B56-BB73-0B3F32A5CC4D}">
      <dsp:nvSpPr>
        <dsp:cNvPr id="0" name=""/>
        <dsp:cNvSpPr/>
      </dsp:nvSpPr>
      <dsp:spPr>
        <a:xfrm>
          <a:off x="655140" y="509144"/>
          <a:ext cx="6180307" cy="10181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8153" tIns="83820" rIns="83820" bIns="83820" numCol="1" spcCol="1270" rtlCol="0" anchor="ctr" anchorCtr="0">
          <a:noAutofit/>
        </a:bodyPr>
        <a:lstStyle/>
        <a:p>
          <a:pPr marL="0" lvl="0" indent="0" algn="l" defTabSz="1466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noProof="0" dirty="0"/>
            <a:t>Regresión lineal</a:t>
          </a:r>
        </a:p>
      </dsp:txBody>
      <dsp:txXfrm>
        <a:off x="655140" y="509144"/>
        <a:ext cx="6180307" cy="1018145"/>
      </dsp:txXfrm>
    </dsp:sp>
    <dsp:sp modelId="{3F8116AC-FAC3-4E95-9865-93CCFEB191B9}">
      <dsp:nvSpPr>
        <dsp:cNvPr id="0" name=""/>
        <dsp:cNvSpPr/>
      </dsp:nvSpPr>
      <dsp:spPr>
        <a:xfrm>
          <a:off x="18799" y="381875"/>
          <a:ext cx="1272682" cy="12726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29B45-F667-4661-978A-76382F425428}">
      <dsp:nvSpPr>
        <dsp:cNvPr id="0" name=""/>
        <dsp:cNvSpPr/>
      </dsp:nvSpPr>
      <dsp:spPr>
        <a:xfrm>
          <a:off x="655140" y="2036648"/>
          <a:ext cx="6180307" cy="10181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8153" tIns="83820" rIns="83820" bIns="83820" numCol="1" spcCol="1270" rtlCol="0" anchor="ctr" anchorCtr="0">
          <a:noAutofit/>
        </a:bodyPr>
        <a:lstStyle/>
        <a:p>
          <a:pPr marL="0" lvl="0" indent="0" algn="l" defTabSz="1466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noProof="0" dirty="0"/>
            <a:t>Método de mínimos cuadrados</a:t>
          </a:r>
        </a:p>
      </dsp:txBody>
      <dsp:txXfrm>
        <a:off x="655140" y="2036648"/>
        <a:ext cx="6180307" cy="1018145"/>
      </dsp:txXfrm>
    </dsp:sp>
    <dsp:sp modelId="{A965097E-32F1-4AB8-8C4E-2814A7596B2F}">
      <dsp:nvSpPr>
        <dsp:cNvPr id="0" name=""/>
        <dsp:cNvSpPr/>
      </dsp:nvSpPr>
      <dsp:spPr>
        <a:xfrm>
          <a:off x="18799" y="1909379"/>
          <a:ext cx="1272682" cy="12726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noProof="0" dirty="0"/>
            <a:t>Web: </a:t>
          </a:r>
          <a:r>
            <a:rPr lang="es-CO" sz="2000" b="0" i="0" kern="1200" dirty="0">
              <a:solidFill>
                <a:schemeClr val="bg1">
                  <a:lumMod val="85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pima-lite.125mb.com</a:t>
          </a:r>
          <a:r>
            <a:rPr lang="es-ES" sz="2000" kern="1200" noProof="0" dirty="0"/>
            <a:t>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noProof="0" dirty="0" err="1"/>
            <a:t>ThingSpeak</a:t>
          </a:r>
          <a:r>
            <a:rPr lang="es-ES" sz="2000" kern="1200" noProof="0" dirty="0"/>
            <a:t>: </a:t>
          </a:r>
          <a:r>
            <a:rPr lang="es-CO" sz="2000" b="0" i="0" u="none" kern="1200" dirty="0"/>
            <a:t>1515522</a:t>
          </a:r>
          <a:endParaRPr lang="es-ES" sz="2000" kern="1200" noProof="0" dirty="0"/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0" i="0" u="none" kern="1200" dirty="0"/>
            <a:t>Repositorio: https://github.com/AndresHolguin99/PIMA_LITE</a:t>
          </a:r>
          <a:endParaRPr lang="es-ES" sz="2000" kern="1200" noProof="0" dirty="0"/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957B284-434F-4737-87F6-3C1E78FB2C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727AB7-3970-4FE4-A134-9D1EEE3EAD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B8E98-EB83-4166-8CDF-F8D5CC97446D}" type="datetimeFigureOut">
              <a:rPr lang="es-ES" smtClean="0"/>
              <a:t>17/11/2021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C17C43-A4DD-44E5-B373-511461F876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9C40B9-1970-4F62-BE22-5883A05E9A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5CBA8-3118-4264-9DB3-F09EDF8E1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3798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9F1FC-52BF-40A0-B8CD-E5DB9AB207F2}" type="datetimeFigureOut">
              <a:rPr lang="es-ES" noProof="0" smtClean="0"/>
              <a:t>17/11/2021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CC092-CABA-48D0-B3F7-B535EA5228F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33446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7959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8941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9435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3420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753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3636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4213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711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9171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5944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839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9135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6694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801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0123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0F3FB2C-EA39-4553-9ED7-E407BA2B84A0}" type="datetime1">
              <a:rPr lang="es-ES" noProof="0" smtClean="0"/>
              <a:t>17/11/2021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PIMA Lite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5E2A9A-C3B4-41EE-BBFC-1FD93B428D2E}" type="datetime1">
              <a:rPr lang="es-ES" noProof="0" smtClean="0"/>
              <a:t>17/11/2021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PIMA Lite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768F1DB-C398-47FB-8E88-9C602F1B2E08}" type="datetime1">
              <a:rPr lang="es-ES" noProof="0" smtClean="0"/>
              <a:t>17/11/2021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r>
              <a:rPr lang="es-ES" noProof="0"/>
              <a:t>PIMA Lite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875631-2F26-450C-BF14-6D2B7A38213B}" type="datetime1">
              <a:rPr lang="es-ES" noProof="0" smtClean="0"/>
              <a:t>17/11/2021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PIMA Lite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BA6647F-F29C-40BB-8ECE-3F70D9B04DA2}" type="datetime1">
              <a:rPr lang="es-ES" noProof="0" smtClean="0"/>
              <a:t>17/11/2021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PIMA Lite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C8DA4A-DDAA-4F2E-8779-9549156D18BF}" type="datetime1">
              <a:rPr lang="es-ES" noProof="0" smtClean="0"/>
              <a:t>17/11/2021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PIMA Lite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27C788-A569-42C1-B946-CD8BD68D83F1}" type="datetime1">
              <a:rPr lang="es-ES" noProof="0" smtClean="0"/>
              <a:t>17/11/2021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PIMA Lite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327965-C3DF-4099-A4EE-F418A64DC74E}" type="datetime1">
              <a:rPr lang="es-ES" noProof="0" smtClean="0"/>
              <a:t>17/11/2021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PIMA Lite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9F6A0D-C637-4B97-9A99-18A0094C226C}" type="datetime1">
              <a:rPr lang="es-ES" noProof="0" smtClean="0"/>
              <a:t>17/11/2021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PIMA Lite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21523AB-88F9-45EC-BBCC-2F2C0F28A34C}" type="datetime1">
              <a:rPr lang="es-ES" noProof="0" smtClean="0"/>
              <a:t>17/11/2021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PIMA Lite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40B695-8859-45DA-A451-91835004B125}" type="datetime1">
              <a:rPr lang="es-ES" noProof="0" smtClean="0"/>
              <a:t>17/11/2021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PIMA Lite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0F9ACECC-0ADE-4FBB-9266-A5D43B0AEDF2}" type="datetime1">
              <a:rPr lang="es-ES" noProof="0" smtClean="0"/>
              <a:t>17/11/2021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PIMA Lite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1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1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rlopezcano.blogspot.com/2019/02/preguntas-tareas-deinvestigacion-e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es.dreamstime.com/fotos-de-archivo-antena-de-radio-3d-image6095953" TargetMode="External"/><Relationship Id="rId13" Type="http://schemas.openxmlformats.org/officeDocument/2006/relationships/image" Target="../media/image26.png"/><Relationship Id="rId18" Type="http://schemas.openxmlformats.org/officeDocument/2006/relationships/hyperlink" Target="https://webstockreview.net/explore/number-2-clipart-red/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3.jpg"/><Relationship Id="rId12" Type="http://schemas.openxmlformats.org/officeDocument/2006/relationships/hyperlink" Target="https://anva.com.mx/impuestos-a-servicios-digitales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activityshelter.com/picture-of-number-1-printable/" TargetMode="External"/><Relationship Id="rId20" Type="http://schemas.openxmlformats.org/officeDocument/2006/relationships/hyperlink" Target="http://www.pngall.com/3-number-p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ncl.ac.uk/engineering/research/eee/isc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jpg"/><Relationship Id="rId15" Type="http://schemas.openxmlformats.org/officeDocument/2006/relationships/image" Target="../media/image27.jpg"/><Relationship Id="rId10" Type="http://schemas.openxmlformats.org/officeDocument/2006/relationships/hyperlink" Target="http://www.dataireland.ie/Services/DataProcessingServices" TargetMode="External"/><Relationship Id="rId19" Type="http://schemas.openxmlformats.org/officeDocument/2006/relationships/image" Target="../media/image29.png"/><Relationship Id="rId4" Type="http://schemas.openxmlformats.org/officeDocument/2006/relationships/hyperlink" Target="https://www.wallet-id.com/" TargetMode="External"/><Relationship Id="rId9" Type="http://schemas.openxmlformats.org/officeDocument/2006/relationships/image" Target="../media/image24.jpg"/><Relationship Id="rId14" Type="http://schemas.openxmlformats.org/officeDocument/2006/relationships/hyperlink" Target="https://www.camaltec.es/busqueda-semantica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6">
            <a:extLst>
              <a:ext uri="{FF2B5EF4-FFF2-40B4-BE49-F238E27FC236}">
                <a16:creationId xmlns:a16="http://schemas.microsoft.com/office/drawing/2014/main" id="{28D511D2-9CF1-40DE-BB88-A5A48A0E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02" t="9091" r="1436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9" name="Group 28">
            <a:extLst>
              <a:ext uri="{FF2B5EF4-FFF2-40B4-BE49-F238E27FC236}">
                <a16:creationId xmlns:a16="http://schemas.microsoft.com/office/drawing/2014/main" id="{40ADCA80-A0B1-4379-94EC-0A1A73BE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EB4D79C-3A0E-4CB5-9A3D-BB816FD52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839C3D0-536E-4C48-A1C1-D9B718A8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2142067"/>
            <a:ext cx="3412067" cy="2971801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chemeClr val="bg1"/>
                </a:solidFill>
              </a:rPr>
              <a:t>PIMA LITE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75E4F7"/>
                </a:solidFill>
              </a:rPr>
              <a:t>Eres lo que respiras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91DEAF-2628-40E6-B7F8-C89984C5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es-ES" noProof="0" smtClean="0"/>
              <a:pPr rtl="0">
                <a:spcAft>
                  <a:spcPts val="600"/>
                </a:spcAft>
              </a:pPr>
              <a:t>1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6CF544-D781-47A6-B106-3F8F7F01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PIMA Lite</a:t>
            </a:r>
          </a:p>
        </p:txBody>
      </p:sp>
      <p:pic>
        <p:nvPicPr>
          <p:cNvPr id="8" name="Imagen 7" descr="Un hombre con una camisa negra&#10;&#10;Descripción generada automáticamente">
            <a:extLst>
              <a:ext uri="{FF2B5EF4-FFF2-40B4-BE49-F238E27FC236}">
                <a16:creationId xmlns:a16="http://schemas.microsoft.com/office/drawing/2014/main" id="{3108FBD1-976A-4E1E-AD2F-3EE72B0C8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713" y="3496237"/>
            <a:ext cx="1551403" cy="15016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n 9" descr="Una persona sonriendo&#10;&#10;Descripción generada automáticamente">
            <a:extLst>
              <a:ext uri="{FF2B5EF4-FFF2-40B4-BE49-F238E27FC236}">
                <a16:creationId xmlns:a16="http://schemas.microsoft.com/office/drawing/2014/main" id="{B0AC62D8-88D8-412B-A601-E96A8C601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764" y="3505199"/>
            <a:ext cx="1519548" cy="15195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n 11" descr="Hombre sonriendo con camisa negra&#10;&#10;Descripción generada automáticamente">
            <a:extLst>
              <a:ext uri="{FF2B5EF4-FFF2-40B4-BE49-F238E27FC236}">
                <a16:creationId xmlns:a16="http://schemas.microsoft.com/office/drawing/2014/main" id="{A9ACB0A9-DAA8-4EA2-99A4-E8C33CC90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4960" y="3453049"/>
            <a:ext cx="1519547" cy="15514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F77942E-8CC2-4655-816A-4B4A2C2D12A4}"/>
              </a:ext>
            </a:extLst>
          </p:cNvPr>
          <p:cNvSpPr txBox="1"/>
          <p:nvPr/>
        </p:nvSpPr>
        <p:spPr>
          <a:xfrm>
            <a:off x="4876338" y="5145513"/>
            <a:ext cx="1908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>
                    <a:lumMod val="95000"/>
                  </a:schemeClr>
                </a:solidFill>
              </a:rPr>
              <a:t>Juan Andrés Holguín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FCEFA77-F4F5-4230-A363-7205C0628F0C}"/>
              </a:ext>
            </a:extLst>
          </p:cNvPr>
          <p:cNvSpPr txBox="1"/>
          <p:nvPr/>
        </p:nvSpPr>
        <p:spPr>
          <a:xfrm>
            <a:off x="6962863" y="5129641"/>
            <a:ext cx="226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>
                    <a:lumMod val="95000"/>
                  </a:schemeClr>
                </a:solidFill>
              </a:rPr>
              <a:t>Marcos Sebastián Andrade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E8FE19E-DB38-4FB4-80D3-A6A5B21004FA}"/>
              </a:ext>
            </a:extLst>
          </p:cNvPr>
          <p:cNvSpPr txBox="1"/>
          <p:nvPr/>
        </p:nvSpPr>
        <p:spPr>
          <a:xfrm>
            <a:off x="9227761" y="5145513"/>
            <a:ext cx="226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>
                    <a:lumMod val="95000"/>
                  </a:schemeClr>
                </a:solidFill>
              </a:rPr>
              <a:t>Miguel Ernesto Figueroa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Activación remota de un actuador-video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6E52C4B-49B2-4996-AE7A-46132AF66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PIMA Lite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6B0006-E746-4A52-A1DA-A75C26A3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noProof="0" smtClean="0"/>
              <a:pPr rtl="0"/>
              <a:t>10</a:t>
            </a:fld>
            <a:endParaRPr lang="es-ES" noProof="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68D752B-3808-4899-9B13-00FB24643325}"/>
              </a:ext>
            </a:extLst>
          </p:cNvPr>
          <p:cNvSpPr txBox="1"/>
          <p:nvPr/>
        </p:nvSpPr>
        <p:spPr>
          <a:xfrm>
            <a:off x="378908" y="2277689"/>
            <a:ext cx="8071182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Almacenamiento de variables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Temperatura = temperatura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Humedad = humedad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Metano = MQ4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Monoxido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MQ7</a:t>
            </a:r>
          </a:p>
          <a:p>
            <a:b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Creación del </a:t>
            </a:r>
            <a:r>
              <a:rPr lang="es-CO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de </a:t>
            </a:r>
            <a:r>
              <a:rPr lang="es-CO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Thingspeak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CO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/"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"1515522"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s-CO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/"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"R3HWFDSTELZGAZP1"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Creación del mensaje 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mensaje = 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"field1="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CO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(Temperatura)+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"&amp;field2="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CO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(Humedad)+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"&amp;field3="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CO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(Metano)+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"&amp;field4="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CO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Monoxido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)+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"&amp;field5="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CO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publish.single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topic,</a:t>
            </a:r>
            <a:r>
              <a:rPr lang="es-CO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mensaje,</a:t>
            </a:r>
            <a:r>
              <a:rPr lang="es-CO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hostname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"mqtt.thingspeak.</a:t>
            </a:r>
            <a:r>
              <a:rPr lang="es-CO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CO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1883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CO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tls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C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CO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CO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 404"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6" name="actuador">
            <a:hlinkClick r:id="" action="ppaction://media"/>
            <a:extLst>
              <a:ext uri="{FF2B5EF4-FFF2-40B4-BE49-F238E27FC236}">
                <a16:creationId xmlns:a16="http://schemas.microsoft.com/office/drawing/2014/main" id="{33E8031B-D681-4113-98ED-389DF070C8F1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26751" y="2278062"/>
            <a:ext cx="2248657" cy="408976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039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á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8" name="Marcador de posición de contenido 4" descr="Números digital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dirty="0"/>
              <a:t>Analítica de datos</a:t>
            </a:r>
          </a:p>
        </p:txBody>
      </p:sp>
      <p:graphicFrame>
        <p:nvGraphicFramePr>
          <p:cNvPr id="6" name="Marcador de posición de conteni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227077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B55C3A0-9D0D-44E9-B461-344DB8D63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PIMA Lite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66C803-789E-45D1-AD7C-5E850A0B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noProof="0" smtClean="0"/>
              <a:pPr rtl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C145A806-94F2-443E-BD46-E83C287C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PIMA Lite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330E1E1-E070-4212-9E79-74C6C031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noProof="0" smtClean="0"/>
              <a:pPr rtl="0"/>
              <a:t>12</a:t>
            </a:fld>
            <a:endParaRPr lang="es-ES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89BF1A8-10B2-4622-B309-2BF422A53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Código analítica de datos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B31D0A4-FAC9-4EA2-BEEF-E3BC075E9DA9}"/>
              </a:ext>
            </a:extLst>
          </p:cNvPr>
          <p:cNvSpPr txBox="1"/>
          <p:nvPr/>
        </p:nvSpPr>
        <p:spPr>
          <a:xfrm>
            <a:off x="1402402" y="1927354"/>
            <a:ext cx="6096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Extraer las variables de los datos medidos</a:t>
            </a:r>
          </a:p>
          <a:p>
            <a:r>
              <a:rPr lang="it-IT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temp = Data_Iot(:,1); </a:t>
            </a:r>
            <a:r>
              <a:rPr lang="it-IT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%temperatura</a:t>
            </a:r>
          </a:p>
          <a:p>
            <a:r>
              <a:rPr lang="pt-BR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hume</a:t>
            </a:r>
            <a:r>
              <a:rPr lang="pt-BR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pt-BR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Data_Iot</a:t>
            </a:r>
            <a:r>
              <a:rPr lang="pt-BR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(:,2); </a:t>
            </a:r>
            <a:r>
              <a:rPr lang="pt-BR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</a:t>
            </a:r>
            <a:r>
              <a:rPr lang="pt-BR" sz="1000" b="0" i="0" u="none" strike="noStrike" baseline="0" dirty="0" err="1">
                <a:solidFill>
                  <a:srgbClr val="028009"/>
                </a:solidFill>
                <a:latin typeface="Courier New" panose="02070309020205020404" pitchFamily="49" charset="0"/>
              </a:rPr>
              <a:t>humedad</a:t>
            </a:r>
            <a:endParaRPr lang="pt-BR" sz="1000" b="0" i="0" u="none" strike="noStrike" baseline="0" dirty="0">
              <a:solidFill>
                <a:srgbClr val="028009"/>
              </a:solidFill>
              <a:latin typeface="Courier New" panose="02070309020205020404" pitchFamily="49" charset="0"/>
            </a:endParaRPr>
          </a:p>
          <a:p>
            <a:r>
              <a:rPr lang="it-IT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meta = Data_Iot(:,3); </a:t>
            </a:r>
            <a:r>
              <a:rPr lang="it-IT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%metano</a:t>
            </a:r>
          </a:p>
          <a:p>
            <a:r>
              <a:rPr lang="it-IT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mono = Data_Iot(:,4); </a:t>
            </a:r>
            <a:r>
              <a:rPr lang="it-IT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%monoxido </a:t>
            </a:r>
          </a:p>
          <a:p>
            <a:r>
              <a:rPr lang="es-ES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Definición del vector de tiempos</a:t>
            </a:r>
          </a:p>
          <a:p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time = (1:1:46)';</a:t>
            </a:r>
          </a:p>
          <a:p>
            <a:r>
              <a:rPr lang="es-CO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Conversión a tablas</a:t>
            </a:r>
          </a:p>
          <a:p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temp_s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timetable2table(</a:t>
            </a:r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temp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hume_s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timetable2table(hume);</a:t>
            </a:r>
          </a:p>
          <a:p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meta_s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timetable2table(meta);</a:t>
            </a:r>
          </a:p>
          <a:p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mono_s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timetable2table(mono);</a:t>
            </a:r>
          </a:p>
          <a:p>
            <a:r>
              <a:rPr lang="es-CO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Extraer variable de interés</a:t>
            </a:r>
          </a:p>
          <a:p>
            <a:r>
              <a:rPr lang="sv-SE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var_meta = meta_s{:,2};</a:t>
            </a:r>
          </a:p>
          <a:p>
            <a:r>
              <a:rPr lang="es-CO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Calculo de la pendiente</a:t>
            </a:r>
          </a:p>
          <a:p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m = time\</a:t>
            </a:r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var_meta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Calculo de los valores para Y</a:t>
            </a:r>
          </a:p>
          <a:p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calY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m*time;</a:t>
            </a:r>
          </a:p>
          <a:p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calYY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calY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(:,1)+755;</a:t>
            </a:r>
          </a:p>
          <a:p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CO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Visualización de las tendencias</a:t>
            </a:r>
          </a:p>
          <a:p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scatter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time,var_meta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hold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CO" sz="1000" b="0" i="0" u="none" strike="noStrike" baseline="0" dirty="0" err="1">
                <a:solidFill>
                  <a:srgbClr val="AA04F9"/>
                </a:solidFill>
                <a:latin typeface="Courier New" panose="02070309020205020404" pitchFamily="49" charset="0"/>
              </a:rPr>
              <a:t>on</a:t>
            </a:r>
            <a:endParaRPr lang="es-CO" sz="1000" b="0" i="0" u="none" strike="noStrike" baseline="0" dirty="0">
              <a:solidFill>
                <a:srgbClr val="AA04F9"/>
              </a:solidFill>
              <a:latin typeface="Courier New" panose="02070309020205020404" pitchFamily="49" charset="0"/>
            </a:endParaRPr>
          </a:p>
          <a:p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plot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time,calYY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CO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Creación del </a:t>
            </a:r>
            <a:r>
              <a:rPr lang="es-CO" sz="1000" b="0" i="0" u="none" strike="noStrike" baseline="0" dirty="0" err="1">
                <a:solidFill>
                  <a:srgbClr val="028009"/>
                </a:solidFill>
                <a:latin typeface="Courier New" panose="02070309020205020404" pitchFamily="49" charset="0"/>
              </a:rPr>
              <a:t>timeStamp</a:t>
            </a:r>
            <a:endParaRPr lang="es-CO" sz="1000" b="0" i="0" u="none" strike="noStrike" baseline="0" dirty="0">
              <a:solidFill>
                <a:srgbClr val="028009"/>
              </a:solidFill>
              <a:latin typeface="Courier New" panose="02070309020205020404" pitchFamily="49" charset="0"/>
            </a:endParaRPr>
          </a:p>
          <a:p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tStamps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datetime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CO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</a:t>
            </a:r>
            <a:r>
              <a:rPr lang="es-CO" sz="1000" b="0" i="0" u="none" strike="noStrike" baseline="0" dirty="0" err="1">
                <a:solidFill>
                  <a:srgbClr val="AA04F9"/>
                </a:solidFill>
                <a:latin typeface="Courier New" panose="02070309020205020404" pitchFamily="49" charset="0"/>
              </a:rPr>
              <a:t>now</a:t>
            </a:r>
            <a:r>
              <a:rPr lang="es-CO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)-minutes(45):minutes(1):</a:t>
            </a:r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datetime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CO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</a:t>
            </a:r>
            <a:r>
              <a:rPr lang="es-CO" sz="1000" b="0" i="0" u="none" strike="noStrike" baseline="0" dirty="0" err="1">
                <a:solidFill>
                  <a:srgbClr val="AA04F9"/>
                </a:solidFill>
                <a:latin typeface="Courier New" panose="02070309020205020404" pitchFamily="49" charset="0"/>
              </a:rPr>
              <a:t>now</a:t>
            </a:r>
            <a:r>
              <a:rPr lang="es-CO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tStampsF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tStamps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';</a:t>
            </a:r>
          </a:p>
          <a:p>
            <a:endParaRPr lang="es-CO" b="0" i="0" u="none" strike="noStrike" baseline="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ACADC1-3304-497F-95BB-40A5B00FC3BD}"/>
              </a:ext>
            </a:extLst>
          </p:cNvPr>
          <p:cNvSpPr txBox="1"/>
          <p:nvPr/>
        </p:nvSpPr>
        <p:spPr>
          <a:xfrm>
            <a:off x="5702300" y="2043049"/>
            <a:ext cx="60960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%% </a:t>
            </a:r>
            <a:r>
              <a:rPr lang="es-CO" sz="1000" b="0" i="0" u="none" strike="noStrike" baseline="0" dirty="0" err="1">
                <a:solidFill>
                  <a:srgbClr val="028009"/>
                </a:solidFill>
                <a:latin typeface="Courier New" panose="02070309020205020404" pitchFamily="49" charset="0"/>
              </a:rPr>
              <a:t>Monoxido</a:t>
            </a:r>
            <a:endParaRPr lang="es-CO" sz="1000" b="0" i="0" u="none" strike="noStrike" baseline="0" dirty="0">
              <a:solidFill>
                <a:srgbClr val="028009"/>
              </a:solidFill>
              <a:latin typeface="Courier New" panose="02070309020205020404" pitchFamily="49" charset="0"/>
            </a:endParaRPr>
          </a:p>
          <a:p>
            <a:r>
              <a:rPr lang="it-IT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var_mono = mono_s{:,2};</a:t>
            </a:r>
          </a:p>
          <a:p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CO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Calculo de la pendiente</a:t>
            </a:r>
          </a:p>
          <a:p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m_mono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time\</a:t>
            </a:r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var_mono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Calculo de los valores para Y</a:t>
            </a:r>
          </a:p>
          <a:p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calYmono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m_mono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*time;</a:t>
            </a:r>
          </a:p>
          <a:p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calYYmono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calYmono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(:,1)+755;</a:t>
            </a:r>
          </a:p>
          <a:p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CO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Visualización de las tendencias</a:t>
            </a:r>
          </a:p>
          <a:p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scatter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time,var_mono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hold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CO" sz="1000" b="0" i="0" u="none" strike="noStrike" baseline="0" dirty="0" err="1">
                <a:solidFill>
                  <a:srgbClr val="AA04F9"/>
                </a:solidFill>
                <a:latin typeface="Courier New" panose="02070309020205020404" pitchFamily="49" charset="0"/>
              </a:rPr>
              <a:t>on</a:t>
            </a:r>
            <a:endParaRPr lang="es-CO" sz="1000" b="0" i="0" u="none" strike="noStrike" baseline="0" dirty="0">
              <a:solidFill>
                <a:srgbClr val="AA04F9"/>
              </a:solidFill>
              <a:latin typeface="Courier New" panose="02070309020205020404" pitchFamily="49" charset="0"/>
            </a:endParaRPr>
          </a:p>
          <a:p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plot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time,calYYmono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CO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%%</a:t>
            </a:r>
          </a:p>
          <a:p>
            <a:r>
              <a:rPr lang="es-ES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Enviar datos de la tendencia para el </a:t>
            </a:r>
            <a:r>
              <a:rPr lang="es-ES" sz="1000" b="0" i="0" u="none" strike="noStrike" baseline="0" dirty="0" err="1">
                <a:solidFill>
                  <a:srgbClr val="028009"/>
                </a:solidFill>
                <a:latin typeface="Courier New" panose="02070309020205020404" pitchFamily="49" charset="0"/>
              </a:rPr>
              <a:t>Monoxido</a:t>
            </a:r>
            <a:endParaRPr lang="es-ES" sz="1000" b="0" i="0" u="none" strike="noStrike" baseline="0" dirty="0">
              <a:solidFill>
                <a:srgbClr val="028009"/>
              </a:solidFill>
              <a:latin typeface="Courier New" panose="02070309020205020404" pitchFamily="49" charset="0"/>
            </a:endParaRPr>
          </a:p>
          <a:p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thingSpeakWrite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(1559284,calYYmono,</a:t>
            </a:r>
            <a:r>
              <a:rPr lang="es-CO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'WriteKey'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s-CO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'TO5W74SMMCQXGHJN'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s-CO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'TimeStamp'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,tStampsF);</a:t>
            </a:r>
          </a:p>
          <a:p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Enviar datos de la tendencia para el Metano</a:t>
            </a:r>
          </a:p>
          <a:p>
            <a:r>
              <a:rPr lang="es-CO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thingSpeakWrite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(1574509,calYY,</a:t>
            </a:r>
            <a:r>
              <a:rPr lang="es-CO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'WriteKey'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s-CO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'723A1B0DUSR1IKD5'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s-CO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'TimeStamp'</a:t>
            </a:r>
            <a:r>
              <a:rPr lang="es-CO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,tStampsF);</a:t>
            </a:r>
          </a:p>
          <a:p>
            <a:endParaRPr lang="es-CO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305176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610099"/>
            <a:ext cx="10993549" cy="1066801"/>
          </a:xfrm>
        </p:spPr>
        <p:txBody>
          <a:bodyPr rtlCol="0">
            <a:normAutofit/>
          </a:bodyPr>
          <a:lstStyle/>
          <a:p>
            <a:pPr rtl="0"/>
            <a:r>
              <a:rPr lang="es-ES">
                <a:solidFill>
                  <a:schemeClr val="bg1"/>
                </a:solidFill>
              </a:rPr>
              <a:t>video</a:t>
            </a: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EAEB5B0-780F-43B2-99A4-7BFB4FACC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video">
            <a:hlinkClick r:id="" action="ppaction://media"/>
            <a:extLst>
              <a:ext uri="{FF2B5EF4-FFF2-40B4-BE49-F238E27FC236}">
                <a16:creationId xmlns:a16="http://schemas.microsoft.com/office/drawing/2014/main" id="{9E49543A-5727-4959-8202-44A10FE881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544" y="974331"/>
            <a:ext cx="5531299" cy="304221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A6BE90F-C14C-4A57-94B7-DE68CD2F5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350" y="642071"/>
            <a:ext cx="7475220" cy="370144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91" r="9091"/>
          <a:stretch/>
        </p:blipFill>
        <p:spPr>
          <a:xfrm>
            <a:off x="8379920" y="1647664"/>
            <a:ext cx="3014297" cy="169554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B9F518E-BABF-4AF2-BB4B-F66CF75B4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8951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D1DCD65-4B84-4395-99D2-521E6E5F4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48660" y="4432079"/>
            <a:ext cx="83731" cy="19607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FF02384-0041-448F-A70F-5A5F61E86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PIMA Lite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8776D6-5779-42E5-931E-458AA7C0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es-ES" noProof="0" smtClean="0"/>
              <a:pPr rtl="0">
                <a:spcAft>
                  <a:spcPts val="600"/>
                </a:spcAft>
              </a:pPr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94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660A3D-94D7-4E5D-AE77-F2DEE49D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4EB985-DC5C-4DAC-9D62-8DC7D0F25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CB64ED-B050-4F57-8188-F2332600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BF5D0F4-EA4E-47A5-87BE-9ABB1AF6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04" y="1577340"/>
            <a:ext cx="6228950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6100" dirty="0">
                <a:solidFill>
                  <a:schemeClr val="tx2"/>
                </a:solidFill>
              </a:rPr>
              <a:t>Conoce nuestro producto final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D976D6-8C98-48CC-8C34-0468F316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3938" y="3383280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88596" y="3383280"/>
            <a:ext cx="3703320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6E52C4B-49B2-4996-AE7A-46132AF66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1866" y="5951811"/>
            <a:ext cx="59065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PIMA Lite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6B0006-E746-4A52-A1DA-A75C26A3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3974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noProof="0"/>
              <a:pPr>
                <a:spcAft>
                  <a:spcPts val="600"/>
                </a:spcAft>
              </a:pPr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83195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contenido 4" descr="Números digital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dirty="0"/>
              <a:t>Demostración</a:t>
            </a:r>
          </a:p>
        </p:txBody>
      </p:sp>
      <p:graphicFrame>
        <p:nvGraphicFramePr>
          <p:cNvPr id="6" name="Marcador de posición de conteni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787955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B55C3A0-9D0D-44E9-B461-344DB8D63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PIMA Lite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66C803-789E-45D1-AD7C-5E850A0B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noProof="0" smtClean="0"/>
              <a:pPr rtl="0"/>
              <a:t>15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77082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C20B0ED-C8A0-496C-8D1A-575B713D9A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9091" r="1515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rgbClr val="D9341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1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rgbClr val="D9341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rgbClr val="D9341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rmAutofit/>
          </a:bodyPr>
          <a:lstStyle/>
          <a:p>
            <a:pPr rtl="0"/>
            <a:r>
              <a:rPr lang="es-ES" sz="4000">
                <a:solidFill>
                  <a:schemeClr val="bg1"/>
                </a:solidFill>
              </a:rPr>
              <a:t>preguntas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FF02384-0041-448F-A70F-5A5F61E86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PIMA Lite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8776D6-5779-42E5-931E-458AA7C0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es-ES" noProof="0" smtClean="0"/>
              <a:pPr rtl="0">
                <a:spcAft>
                  <a:spcPts val="600"/>
                </a:spcAft>
              </a:pPr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6598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7C35B5F-59FB-4E4A-A4E6-85CC504D7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794" r="9091" b="135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66203B4-6411-4E9D-AAC1-D798EF731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10D9114-A47D-47E3-9417-1858C7C6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6705EF-CBA4-4963-9FCA-08B278014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2142067"/>
            <a:ext cx="3412067" cy="2971801"/>
          </a:xfrm>
        </p:spPr>
        <p:txBody>
          <a:bodyPr rtlCol="0">
            <a:normAutofit/>
          </a:bodyPr>
          <a:lstStyle/>
          <a:p>
            <a:pPr rtl="0"/>
            <a:r>
              <a:rPr lang="es-ES">
                <a:solidFill>
                  <a:schemeClr val="bg1"/>
                </a:solidFill>
              </a:rPr>
              <a:t>Gracias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8776D6-5779-42E5-931E-458AA7C0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es-ES" noProof="0" smtClean="0"/>
              <a:pPr rtl="0">
                <a:spcAft>
                  <a:spcPts val="600"/>
                </a:spcAft>
              </a:pPr>
              <a:t>17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FF02384-0041-448F-A70F-5A5F61E86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PIMA Lite</a:t>
            </a:r>
          </a:p>
        </p:txBody>
      </p:sp>
    </p:spTree>
    <p:extLst>
      <p:ext uri="{BB962C8B-B14F-4D97-AF65-F5344CB8AC3E}">
        <p14:creationId xmlns:p14="http://schemas.microsoft.com/office/powerpoint/2010/main" val="62947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8AA161-162E-4847-965D-4853D4258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033389"/>
            <a:ext cx="4826256" cy="4825409"/>
          </a:xfrm>
        </p:spPr>
        <p:txBody>
          <a:bodyPr anchor="ctr">
            <a:normAutofit/>
          </a:bodyPr>
          <a:lstStyle/>
          <a:p>
            <a:pPr algn="ctr"/>
            <a:r>
              <a:rPr lang="es-CO" sz="54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D2695D-01E6-49D3-B248-CCA4E5DC2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769" y="1033390"/>
            <a:ext cx="4855037" cy="4825409"/>
          </a:xfrm>
          <a:ln w="57150">
            <a:noFill/>
          </a:ln>
        </p:spPr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sz="2000" dirty="0">
                <a:solidFill>
                  <a:schemeClr val="accent2">
                    <a:lumMod val="50000"/>
                  </a:schemeClr>
                </a:solidFill>
              </a:rPr>
              <a:t>Presentación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000" dirty="0">
                <a:solidFill>
                  <a:schemeClr val="accent2">
                    <a:lumMod val="50000"/>
                  </a:schemeClr>
                </a:solidFill>
              </a:rPr>
              <a:t>Introducción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000" dirty="0">
                <a:solidFill>
                  <a:schemeClr val="accent2">
                    <a:lumMod val="50000"/>
                  </a:schemeClr>
                </a:solidFill>
              </a:rPr>
              <a:t>Trabajo previo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000" dirty="0">
                <a:solidFill>
                  <a:schemeClr val="accent2">
                    <a:lumMod val="50000"/>
                  </a:schemeClr>
                </a:solidFill>
              </a:rPr>
              <a:t>Correcciones fases previas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000" dirty="0">
                <a:solidFill>
                  <a:schemeClr val="accent2">
                    <a:lumMod val="50000"/>
                  </a:schemeClr>
                </a:solidFill>
              </a:rPr>
              <a:t> Funcionamiento general de la solución </a:t>
            </a:r>
          </a:p>
          <a:p>
            <a:pPr marL="724050" lvl="1" indent="-400050">
              <a:buFont typeface="+mj-lt"/>
              <a:buAutoNum type="romanUcPeriod"/>
            </a:pPr>
            <a:r>
              <a:rPr lang="es-CO" sz="2000" dirty="0">
                <a:solidFill>
                  <a:schemeClr val="accent2">
                    <a:lumMod val="50000"/>
                  </a:schemeClr>
                </a:solidFill>
              </a:rPr>
              <a:t>Activación remota de un actuador</a:t>
            </a:r>
          </a:p>
          <a:p>
            <a:pPr marL="666900" lvl="1" indent="-342900">
              <a:buFont typeface="+mj-lt"/>
              <a:buAutoNum type="romanUcPeriod"/>
            </a:pPr>
            <a:r>
              <a:rPr lang="es-CO" sz="2000" dirty="0">
                <a:solidFill>
                  <a:schemeClr val="accent2">
                    <a:lumMod val="50000"/>
                  </a:schemeClr>
                </a:solidFill>
              </a:rPr>
              <a:t>Analítica de datos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000" dirty="0">
                <a:solidFill>
                  <a:schemeClr val="accent2">
                    <a:lumMod val="50000"/>
                  </a:schemeClr>
                </a:solidFill>
              </a:rPr>
              <a:t>Video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000" dirty="0">
                <a:solidFill>
                  <a:schemeClr val="accent2">
                    <a:lumMod val="50000"/>
                  </a:schemeClr>
                </a:solidFill>
              </a:rPr>
              <a:t>Demostración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000" dirty="0">
                <a:solidFill>
                  <a:schemeClr val="accent2">
                    <a:lumMod val="50000"/>
                  </a:schemeClr>
                </a:solidFill>
              </a:rPr>
              <a:t>Preguntas 		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FD6F750-7C72-4870-90C9-E99E9C57F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5399279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>
                <a:solidFill>
                  <a:srgbClr val="E4E4E4"/>
                </a:solidFill>
              </a:rPr>
              <a:t>PIMA Lite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EBF6090-21E1-4F9F-9F2E-E7053796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es-ES" noProof="0">
                <a:solidFill>
                  <a:srgbClr val="3D3D3D"/>
                </a:solidFill>
              </a:rPr>
              <a:pPr rtl="0">
                <a:spcAft>
                  <a:spcPts val="600"/>
                </a:spcAft>
              </a:pPr>
              <a:t>2</a:t>
            </a:fld>
            <a:endParaRPr lang="es-ES" noProof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49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FFFEFF"/>
                </a:solidFill>
              </a:rPr>
              <a:t>INTRODUCCION 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1DBF0CD-8C2C-4DE3-A5F6-87BD4F462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PIMA Lite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2B59F3-E39F-4E09-82E1-03D1798A3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es-ES" noProof="0" smtClean="0"/>
              <a:pPr rtl="0">
                <a:spcAft>
                  <a:spcPts val="600"/>
                </a:spcAft>
              </a:pPr>
              <a:t>3</a:t>
            </a:fld>
            <a:endParaRPr lang="es-ES" noProof="0"/>
          </a:p>
        </p:txBody>
      </p:sp>
      <p:graphicFrame>
        <p:nvGraphicFramePr>
          <p:cNvPr id="4" name="Marcador de posición de contenido 3" descr="Gráfico de SmartArt, icono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7451556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66274610-0B8D-4F68-A77F-F6160E3C8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4" y="4999383"/>
            <a:ext cx="11293599" cy="952428"/>
          </a:xfrm>
        </p:spPr>
        <p:txBody>
          <a:bodyPr rtlCol="0" anchor="ctr">
            <a:normAutofit/>
          </a:bodyPr>
          <a:lstStyle/>
          <a:p>
            <a:pPr rtl="0"/>
            <a:r>
              <a:rPr lang="es-ES"/>
              <a:t>Trabajo previo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A8820321-1BC7-42E1-B710-A84C5A22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1"/>
            <a:ext cx="11298933" cy="4377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F2C26AE0-EBFE-438D-AA3D-CAA6DAC6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57326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828057AF-D878-40E9-BA0D-638F35F05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6057326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10E46F63-BF3A-400A-A34D-308744F04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53769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1DBF0CD-8C2C-4DE3-A5F6-87BD4F462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220169"/>
            <a:ext cx="691721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PIMA Lite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2B59F3-E39F-4E09-82E1-03D1798A3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224495"/>
            <a:ext cx="1052508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es-ES" noProof="0" smtClean="0"/>
              <a:pPr rtl="0">
                <a:spcAft>
                  <a:spcPts val="600"/>
                </a:spcAft>
              </a:pPr>
              <a:t>4</a:t>
            </a:fld>
            <a:endParaRPr lang="es-ES" noProof="0"/>
          </a:p>
        </p:txBody>
      </p:sp>
      <p:graphicFrame>
        <p:nvGraphicFramePr>
          <p:cNvPr id="4" name="Marcador de posición de contenido 3" descr="Gráfico de SmartArt, icono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511929"/>
              </p:ext>
            </p:extLst>
          </p:nvPr>
        </p:nvGraphicFramePr>
        <p:xfrm>
          <a:off x="1090001" y="1093924"/>
          <a:ext cx="10004654" cy="314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81509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FFFEFF"/>
                </a:solidFill>
              </a:rPr>
              <a:t>	                   Fase 1 				     					fase 2 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1DBF0CD-8C2C-4DE3-A5F6-87BD4F462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PIMA Lite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2B59F3-E39F-4E09-82E1-03D1798A3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es-ES" noProof="0" smtClean="0"/>
              <a:pPr rtl="0">
                <a:spcAft>
                  <a:spcPts val="600"/>
                </a:spcAft>
              </a:pPr>
              <a:t>5</a:t>
            </a:fld>
            <a:endParaRPr lang="es-ES" noProof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A28A8A6-6366-4B9A-BF1D-27A011459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64" y="2419642"/>
            <a:ext cx="4335002" cy="30497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n 16" descr="Diagrama&#10;&#10;Descripción generada automáticamente">
            <a:extLst>
              <a:ext uri="{FF2B5EF4-FFF2-40B4-BE49-F238E27FC236}">
                <a16:creationId xmlns:a16="http://schemas.microsoft.com/office/drawing/2014/main" id="{F5F7BEA9-7A90-4E87-A7C6-C45427506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836" y="2419642"/>
            <a:ext cx="4335002" cy="3130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67125767-BA18-4C9D-ACC9-D708C318A4B6}"/>
              </a:ext>
            </a:extLst>
          </p:cNvPr>
          <p:cNvSpPr/>
          <p:nvPr/>
        </p:nvSpPr>
        <p:spPr>
          <a:xfrm>
            <a:off x="5838092" y="3615397"/>
            <a:ext cx="534573" cy="239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385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FFFEFF"/>
                </a:solidFill>
              </a:rPr>
              <a:t>	                   Fase 1 				     					fase 2 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1DBF0CD-8C2C-4DE3-A5F6-87BD4F462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PIMA Lite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2B59F3-E39F-4E09-82E1-03D1798A3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es-ES" noProof="0" smtClean="0"/>
              <a:pPr rtl="0">
                <a:spcAft>
                  <a:spcPts val="600"/>
                </a:spcAft>
              </a:pPr>
              <a:t>6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9B57E5B-975C-4AC5-9E69-3651E66F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799471"/>
            <a:ext cx="4714804" cy="2557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EE4B4549-EA39-4F98-B3F0-055C71684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027" y="2500857"/>
            <a:ext cx="4462300" cy="3222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C9FD8445-4DAB-4A4A-B2E1-F96CF11D256F}"/>
              </a:ext>
            </a:extLst>
          </p:cNvPr>
          <p:cNvSpPr/>
          <p:nvPr/>
        </p:nvSpPr>
        <p:spPr>
          <a:xfrm>
            <a:off x="5486400" y="3896139"/>
            <a:ext cx="609600" cy="238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350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>
                <a:solidFill>
                  <a:srgbClr val="FFFEFF"/>
                </a:solidFill>
              </a:rPr>
              <a:t>correcciones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1DBF0CD-8C2C-4DE3-A5F6-87BD4F462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PIMA Lite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2B59F3-E39F-4E09-82E1-03D1798A3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es-ES" noProof="0" smtClean="0"/>
              <a:pPr rtl="0">
                <a:spcAft>
                  <a:spcPts val="600"/>
                </a:spcAft>
              </a:pPr>
              <a:t>7</a:t>
            </a:fld>
            <a:endParaRPr lang="es-ES" noProof="0"/>
          </a:p>
        </p:txBody>
      </p:sp>
      <p:graphicFrame>
        <p:nvGraphicFramePr>
          <p:cNvPr id="4" name="Marcador de posición de contenido 3" descr="Gráfico de SmartArt, icono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5165267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256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es-ES" dirty="0"/>
              <a:t>Funcionamiento general de la solución 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6E52C4B-49B2-4996-AE7A-46132AF66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/>
              <a:t>PIMA Lite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6B0006-E746-4A52-A1DA-A75C26A3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noProof="0" smtClean="0"/>
              <a:pPr rtl="0"/>
              <a:t>8</a:t>
            </a:fld>
            <a:endParaRPr lang="es-ES" noProof="0"/>
          </a:p>
        </p:txBody>
      </p:sp>
      <p:pic>
        <p:nvPicPr>
          <p:cNvPr id="10" name="Imagen 9" descr="Imagen que contiene reloj&#10;&#10;Descripción generada automáticamente">
            <a:extLst>
              <a:ext uri="{FF2B5EF4-FFF2-40B4-BE49-F238E27FC236}">
                <a16:creationId xmlns:a16="http://schemas.microsoft.com/office/drawing/2014/main" id="{1803E88A-1CFB-44C7-A5DE-B46C34163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7940" y="1914525"/>
            <a:ext cx="1570349" cy="119346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0D84561-A1F0-43CF-8DBB-D792DAC671D5}"/>
              </a:ext>
            </a:extLst>
          </p:cNvPr>
          <p:cNvSpPr txBox="1"/>
          <p:nvPr/>
        </p:nvSpPr>
        <p:spPr>
          <a:xfrm>
            <a:off x="645228" y="2923324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Identificación</a:t>
            </a:r>
          </a:p>
        </p:txBody>
      </p:sp>
      <p:pic>
        <p:nvPicPr>
          <p:cNvPr id="14" name="Imagen 13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B3A46EE7-57F0-4117-9E05-A829C39F8E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469448" y="2103406"/>
            <a:ext cx="1567039" cy="81991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B58D0088-CAE0-4DA3-A4AA-E88479129AC9}"/>
              </a:ext>
            </a:extLst>
          </p:cNvPr>
          <p:cNvSpPr txBox="1"/>
          <p:nvPr/>
        </p:nvSpPr>
        <p:spPr>
          <a:xfrm>
            <a:off x="2772642" y="2923324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Detección</a:t>
            </a:r>
          </a:p>
        </p:txBody>
      </p:sp>
      <p:pic>
        <p:nvPicPr>
          <p:cNvPr id="17" name="Imagen 16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2E3D6ADD-6C26-4C43-ACB5-0269378B8C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7890"/>
          <a:stretch/>
        </p:blipFill>
        <p:spPr>
          <a:xfrm>
            <a:off x="4576138" y="2017091"/>
            <a:ext cx="1003512" cy="988332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93AD4EAE-7EAD-4822-BFBA-517EFA258E5A}"/>
              </a:ext>
            </a:extLst>
          </p:cNvPr>
          <p:cNvSpPr txBox="1"/>
          <p:nvPr/>
        </p:nvSpPr>
        <p:spPr>
          <a:xfrm>
            <a:off x="4320363" y="293519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Comunicación</a:t>
            </a:r>
          </a:p>
        </p:txBody>
      </p:sp>
      <p:pic>
        <p:nvPicPr>
          <p:cNvPr id="21" name="Imagen 20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7EDC02D-EAFA-4CCB-AE2F-6E776331ED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299160" y="2103407"/>
            <a:ext cx="1425959" cy="831786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4660C54-C5A4-4691-AE0F-8884DA14AD6E}"/>
              </a:ext>
            </a:extLst>
          </p:cNvPr>
          <p:cNvSpPr txBox="1"/>
          <p:nvPr/>
        </p:nvSpPr>
        <p:spPr>
          <a:xfrm>
            <a:off x="6285818" y="2935192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Computación</a:t>
            </a:r>
          </a:p>
        </p:txBody>
      </p:sp>
      <p:pic>
        <p:nvPicPr>
          <p:cNvPr id="24" name="Imagen 23" descr="Mano sosteniendo un control de videojuegos en sus manos&#10;&#10;Descripción generada automáticamente con confianza media">
            <a:extLst>
              <a:ext uri="{FF2B5EF4-FFF2-40B4-BE49-F238E27FC236}">
                <a16:creationId xmlns:a16="http://schemas.microsoft.com/office/drawing/2014/main" id="{02B94701-C7A4-4208-A0ED-336D9563C6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8283951" y="2103407"/>
            <a:ext cx="1290551" cy="819918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00E2EC40-D9DE-4A6B-B34C-582B1D7012A6}"/>
              </a:ext>
            </a:extLst>
          </p:cNvPr>
          <p:cNvSpPr txBox="1"/>
          <p:nvPr/>
        </p:nvSpPr>
        <p:spPr>
          <a:xfrm>
            <a:off x="8419887" y="2923324"/>
            <a:ext cx="101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Servicios</a:t>
            </a:r>
          </a:p>
        </p:txBody>
      </p:sp>
      <p:pic>
        <p:nvPicPr>
          <p:cNvPr id="27" name="Imagen 26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B77931A8-32BA-4490-823A-C083FB41B4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119991" y="2105919"/>
            <a:ext cx="1290551" cy="831337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9280F4BC-3F05-48E7-8F96-E83DBE73814F}"/>
              </a:ext>
            </a:extLst>
          </p:cNvPr>
          <p:cNvSpPr txBox="1"/>
          <p:nvPr/>
        </p:nvSpPr>
        <p:spPr>
          <a:xfrm>
            <a:off x="10198401" y="300542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Semántica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757A220-498E-4BD3-B274-59E851F04ECB}"/>
              </a:ext>
            </a:extLst>
          </p:cNvPr>
          <p:cNvSpPr txBox="1"/>
          <p:nvPr/>
        </p:nvSpPr>
        <p:spPr>
          <a:xfrm>
            <a:off x="722581" y="4494083"/>
            <a:ext cx="283141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O" dirty="0" err="1"/>
              <a:t>Sensores+sistema</a:t>
            </a:r>
            <a:r>
              <a:rPr lang="es-CO" dirty="0"/>
              <a:t> embebido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FDD1499-ECC5-485B-9408-2CB292BDDA1A}"/>
              </a:ext>
            </a:extLst>
          </p:cNvPr>
          <p:cNvSpPr txBox="1"/>
          <p:nvPr/>
        </p:nvSpPr>
        <p:spPr>
          <a:xfrm>
            <a:off x="4320363" y="4494083"/>
            <a:ext cx="28520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O" dirty="0"/>
              <a:t>Nodos inalámbricos(MQTT)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65711DE-EBA3-41E5-8112-02F86339F78A}"/>
              </a:ext>
            </a:extLst>
          </p:cNvPr>
          <p:cNvSpPr txBox="1"/>
          <p:nvPr/>
        </p:nvSpPr>
        <p:spPr>
          <a:xfrm>
            <a:off x="7904454" y="4494083"/>
            <a:ext cx="350608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O" dirty="0"/>
              <a:t>Internet(analítica básica)</a:t>
            </a:r>
            <a:r>
              <a:rPr lang="es-CO" dirty="0" err="1"/>
              <a:t>ThingSpeak</a:t>
            </a:r>
            <a:endParaRPr lang="es-CO" dirty="0"/>
          </a:p>
        </p:txBody>
      </p:sp>
      <p:pic>
        <p:nvPicPr>
          <p:cNvPr id="36" name="Imagen 35" descr="Imagen que contiene Flecha&#10;&#10;Descripción generada automáticamente">
            <a:extLst>
              <a:ext uri="{FF2B5EF4-FFF2-40B4-BE49-F238E27FC236}">
                <a16:creationId xmlns:a16="http://schemas.microsoft.com/office/drawing/2014/main" id="{4CF4C5EC-CE20-4FE8-AA77-3554EE9E0B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740389" y="3702387"/>
            <a:ext cx="667342" cy="533873"/>
          </a:xfrm>
          <a:prstGeom prst="rect">
            <a:avLst/>
          </a:prstGeom>
        </p:spPr>
      </p:pic>
      <p:pic>
        <p:nvPicPr>
          <p:cNvPr id="38" name="Imagen 37" descr="Icono&#10;&#10;Descripción generada automáticamente">
            <a:extLst>
              <a:ext uri="{FF2B5EF4-FFF2-40B4-BE49-F238E27FC236}">
                <a16:creationId xmlns:a16="http://schemas.microsoft.com/office/drawing/2014/main" id="{04FFACE9-1CC8-4FA5-B177-CF68AD14BDD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5579650" y="3777293"/>
            <a:ext cx="432016" cy="469007"/>
          </a:xfrm>
          <a:prstGeom prst="rect">
            <a:avLst/>
          </a:prstGeom>
        </p:spPr>
      </p:pic>
      <p:pic>
        <p:nvPicPr>
          <p:cNvPr id="40" name="Imagen 39" descr="Logotipo&#10;&#10;Descripción generada automáticamente">
            <a:extLst>
              <a:ext uri="{FF2B5EF4-FFF2-40B4-BE49-F238E27FC236}">
                <a16:creationId xmlns:a16="http://schemas.microsoft.com/office/drawing/2014/main" id="{12131EDB-9E01-414C-ABEC-7D846C7460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9183585" y="3702387"/>
            <a:ext cx="820145" cy="656116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77374576-E7E0-48E6-9B5C-F9F4C126081B}"/>
              </a:ext>
            </a:extLst>
          </p:cNvPr>
          <p:cNvSpPr txBox="1"/>
          <p:nvPr/>
        </p:nvSpPr>
        <p:spPr>
          <a:xfrm>
            <a:off x="3700539" y="4310844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/>
              <a:t>+</a:t>
            </a:r>
            <a:endParaRPr lang="es-CO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8F104F8-DE9E-4635-A29B-1AAB1F06924B}"/>
              </a:ext>
            </a:extLst>
          </p:cNvPr>
          <p:cNvSpPr txBox="1"/>
          <p:nvPr/>
        </p:nvSpPr>
        <p:spPr>
          <a:xfrm>
            <a:off x="7280254" y="4304195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/>
              <a:t>+</a:t>
            </a:r>
            <a:endParaRPr lang="es-CO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4D3D512A-9ECF-4EB0-974C-817851CB9426}"/>
              </a:ext>
            </a:extLst>
          </p:cNvPr>
          <p:cNvSpPr txBox="1"/>
          <p:nvPr/>
        </p:nvSpPr>
        <p:spPr>
          <a:xfrm>
            <a:off x="4627183" y="5334696"/>
            <a:ext cx="233695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s-CO" sz="2000" b="1" dirty="0">
                <a:ln/>
                <a:solidFill>
                  <a:schemeClr val="accent3"/>
                </a:solidFill>
              </a:rPr>
              <a:t>Nuestro proyecto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9" grpId="0"/>
      <p:bldP spid="22" grpId="0"/>
      <p:bldP spid="25" grpId="0"/>
      <p:bldP spid="28" grpId="0"/>
      <p:bldP spid="30" grpId="0" animBg="1"/>
      <p:bldP spid="31" grpId="0" animBg="1"/>
      <p:bldP spid="32" grpId="0" animBg="1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Activación remota de un actuador-Código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6E52C4B-49B2-4996-AE7A-46132AF66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PIMA Lite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6B0006-E746-4A52-A1DA-A75C26A3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noProof="0" smtClean="0"/>
              <a:pPr rtl="0"/>
              <a:t>9</a:t>
            </a:fld>
            <a:endParaRPr lang="es-ES" noProof="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6B6EB0A-E3A5-48AD-BEB8-1DBFAAC596D1}"/>
              </a:ext>
            </a:extLst>
          </p:cNvPr>
          <p:cNvSpPr txBox="1"/>
          <p:nvPr/>
        </p:nvSpPr>
        <p:spPr>
          <a:xfrm>
            <a:off x="581190" y="2216001"/>
            <a:ext cx="4783290" cy="424731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Importa la librería de GPIO.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RPi.GPIO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CO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GPIO</a:t>
            </a:r>
          </a:p>
          <a:p>
            <a:b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Importa la librería SPI, MCP3008 y DHT.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Adafruit_GPIO.SPI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CO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SPI</a:t>
            </a:r>
          </a:p>
          <a:p>
            <a:r>
              <a:rPr lang="es-CO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Adafruit_MCP3008</a:t>
            </a:r>
          </a:p>
          <a:p>
            <a:r>
              <a:rPr lang="es-CO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Adafruit_DHT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b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Importa la librería </a:t>
            </a:r>
            <a:r>
              <a:rPr lang="es-CO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paho</a:t>
            </a: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para publicar.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paho.mqtt.publish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CO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publish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time </a:t>
            </a:r>
            <a:r>
              <a:rPr lang="es-CO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sleep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Importa la librería para </a:t>
            </a:r>
            <a:r>
              <a:rPr lang="es-CO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CO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datetime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datetime.now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Configuración de pines tipo BCM.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GPIO.setmode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(GPIO.BCM)</a:t>
            </a:r>
          </a:p>
          <a:p>
            <a:b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Deshabilitar alarmas GPIO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GPIO.setwarnings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Configuración de puertos.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GPIO.setmode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(GPIO.BCM)</a:t>
            </a:r>
          </a:p>
          <a:p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GPIO.setup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GPIO.IN)</a:t>
            </a:r>
          </a:p>
          <a:p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GPIO.setup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GPIO.IN)</a:t>
            </a:r>
          </a:p>
          <a:p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GPIO.setup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GPIO.IN)</a:t>
            </a:r>
          </a:p>
          <a:p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GPIO.setup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GPIO.OUT)</a:t>
            </a:r>
          </a:p>
          <a:p>
            <a:b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s-CO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Configuracion</a:t>
            </a: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Hardware SPI.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SPI_PORT   = 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SPI_DEVICE = 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mcp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Adafruit_MCP3008.MCP3008(</a:t>
            </a:r>
            <a:r>
              <a:rPr lang="es-CO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spi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SPI.SpiDev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(SPI_PORT, SPI_DEVICE))</a:t>
            </a:r>
          </a:p>
          <a:p>
            <a:b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Configuración DHT.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sensor = Adafruit_DHT.DHT11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pin = 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buzzer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CO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Configuración </a:t>
            </a:r>
            <a:r>
              <a:rPr lang="es-CO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Buzzer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estadoMQ4 = 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estadoMQ7 = 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AB76846-BF89-4BF1-B80A-1BEFCD59835A}"/>
              </a:ext>
            </a:extLst>
          </p:cNvPr>
          <p:cNvSpPr txBox="1"/>
          <p:nvPr/>
        </p:nvSpPr>
        <p:spPr>
          <a:xfrm>
            <a:off x="5757700" y="1843220"/>
            <a:ext cx="6096000" cy="10272043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s-CO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CO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Lectura del MCP3008 para los canales 0 y 1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MQ4 =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mcp.read_adc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MQ7 =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mcp.read_adc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DHT11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humedad, temperatura =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Adafruit_DHT.read_retry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(sensor, pin)</a:t>
            </a:r>
          </a:p>
          <a:p>
            <a:b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'Humedad: '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humedad)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'Temperatura: '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temperatura)</a:t>
            </a:r>
          </a:p>
          <a:p>
            <a:b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MQ-4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CH4 =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GPIO.input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'CH4: '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CH4)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GPIO.input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)==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 se detecta CH4"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 detecta CH4"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#MQ-7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CO =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GPIO.input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'CO: '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CO)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GPIO.input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)==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 se detecta CO"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endParaRPr lang="es-CO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CO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CO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CO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CO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CO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CO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CO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CO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CO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CO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CO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CO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CO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CO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CO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s-CO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 detecta CO"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Alarma </a:t>
            </a:r>
            <a:r>
              <a:rPr lang="es-CO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Buzzer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humedad &gt; 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GPIO.output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buzzer,</a:t>
            </a:r>
            <a:r>
              <a:rPr lang="es-C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Alarma riesgo bajo: 1s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GPIO.output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buzzer,</a:t>
            </a:r>
            <a:r>
              <a:rPr lang="es-C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temperatura &gt; 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GPIO.output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buzzer,</a:t>
            </a:r>
            <a:r>
              <a:rPr lang="es-C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Alarma riesgo medio: 2s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GPIO.output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buzzer,</a:t>
            </a:r>
            <a:r>
              <a:rPr lang="es-C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estadoMQ4 =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GPIO.input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estadoMQ4 ==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GPIO.output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buzzer,</a:t>
            </a:r>
            <a:r>
              <a:rPr lang="es-C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Alarma riesgo alto: 3s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GPIO.output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buzzer,</a:t>
            </a:r>
            <a:r>
              <a:rPr lang="es-C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estadoMQ7 =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GPIO.input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estadoMQ7 ==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GPIO.output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buzzer,</a:t>
            </a:r>
            <a:r>
              <a:rPr lang="es-C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Alarma riesgo alto: 3s</a:t>
            </a:r>
            <a:endParaRPr lang="es-CO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GPIO.output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buzzer,</a:t>
            </a:r>
            <a:r>
              <a:rPr lang="es-C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s-C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614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6" grpId="0"/>
    </p:bldLst>
  </p:timing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E372C171A3B84C85A444A14C8FE537" ma:contentTypeVersion="13" ma:contentTypeDescription="Create a new document." ma:contentTypeScope="" ma:versionID="ddbfb7ce8d4f615b5532d4a0378d789c">
  <xsd:schema xmlns:xsd="http://www.w3.org/2001/XMLSchema" xmlns:xs="http://www.w3.org/2001/XMLSchema" xmlns:p="http://schemas.microsoft.com/office/2006/metadata/properties" xmlns:ns3="68e0f4be-9091-4d4c-aee0-7e14291108bc" xmlns:ns4="faeb7acf-a0f2-4feb-98ab-e2e08aa19e26" targetNamespace="http://schemas.microsoft.com/office/2006/metadata/properties" ma:root="true" ma:fieldsID="16f220aacf66ae19345a0b6cae0fc222" ns3:_="" ns4:_="">
    <xsd:import namespace="68e0f4be-9091-4d4c-aee0-7e14291108bc"/>
    <xsd:import namespace="faeb7acf-a0f2-4feb-98ab-e2e08aa19e2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e0f4be-9091-4d4c-aee0-7e14291108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eb7acf-a0f2-4feb-98ab-e2e08aa19e2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8e0f4be-9091-4d4c-aee0-7e14291108b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146986-7AC3-41E3-A103-4FF9D8EA7911}">
  <ds:schemaRefs>
    <ds:schemaRef ds:uri="68e0f4be-9091-4d4c-aee0-7e14291108bc"/>
    <ds:schemaRef ds:uri="faeb7acf-a0f2-4feb-98ab-e2e08aa19e2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purl.org/dc/dcmitype/"/>
    <ds:schemaRef ds:uri="http://schemas.microsoft.com/office/2006/documentManagement/types"/>
    <ds:schemaRef ds:uri="68e0f4be-9091-4d4c-aee0-7e14291108bc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faeb7acf-a0f2-4feb-98ab-e2e08aa19e26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tecnológico</Template>
  <TotalTime>1213</TotalTime>
  <Words>1317</Words>
  <Application>Microsoft Office PowerPoint</Application>
  <PresentationFormat>Panorámica</PresentationFormat>
  <Paragraphs>299</Paragraphs>
  <Slides>17</Slides>
  <Notes>15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Calibri</vt:lpstr>
      <vt:lpstr>Consolas</vt:lpstr>
      <vt:lpstr>Courier New</vt:lpstr>
      <vt:lpstr>Gill Sans MT</vt:lpstr>
      <vt:lpstr>Wingdings 2</vt:lpstr>
      <vt:lpstr>Dividendo</vt:lpstr>
      <vt:lpstr>PIMA LITE</vt:lpstr>
      <vt:lpstr>AGENDA</vt:lpstr>
      <vt:lpstr>INTRODUCCION </vt:lpstr>
      <vt:lpstr>Trabajo previo</vt:lpstr>
      <vt:lpstr>                    Fase 1               fase 2 </vt:lpstr>
      <vt:lpstr>                    Fase 1               fase 2 </vt:lpstr>
      <vt:lpstr>correcciones</vt:lpstr>
      <vt:lpstr>Funcionamiento general de la solución </vt:lpstr>
      <vt:lpstr>Activación remota de un actuador-Código</vt:lpstr>
      <vt:lpstr>Activación remota de un actuador-video</vt:lpstr>
      <vt:lpstr>Analítica de datos</vt:lpstr>
      <vt:lpstr>Código analítica de datos</vt:lpstr>
      <vt:lpstr>video</vt:lpstr>
      <vt:lpstr>Conoce nuestro producto final</vt:lpstr>
      <vt:lpstr>Demostración</vt:lpstr>
      <vt:lpstr>preguntas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PIMA LITE</dc:title>
  <dc:creator>Miguel Ernesto Figueroa Salas</dc:creator>
  <cp:lastModifiedBy>Miguel Ernesto Figueroa Salas</cp:lastModifiedBy>
  <cp:revision>2</cp:revision>
  <dcterms:created xsi:type="dcterms:W3CDTF">2021-11-16T23:58:11Z</dcterms:created>
  <dcterms:modified xsi:type="dcterms:W3CDTF">2021-11-17T20:50:52Z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0x01010074E372C171A3B84C85A444A14C8FE537</vt:lpwstr>
  </property>
</Properties>
</file>